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87931d124ef4d4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4d540ea934041f7"/>
  </p:sldMasterIdLst>
  <p:sldIdLst>
    <p:sldId xmlns:r="http://schemas.openxmlformats.org/officeDocument/2006/relationships" id="256" r:id="R92d90f94f8ba4bc4"/>
    <p:sldId xmlns:r="http://schemas.openxmlformats.org/officeDocument/2006/relationships" id="257" r:id="Rfb67cd487f144175"/>
    <p:sldId xmlns:r="http://schemas.openxmlformats.org/officeDocument/2006/relationships" id="258" r:id="Rc4a07167bffd4c9b"/>
    <p:sldId xmlns:r="http://schemas.openxmlformats.org/officeDocument/2006/relationships" id="259" r:id="R8db2c49fc8ac46f8"/>
    <p:sldId xmlns:r="http://schemas.openxmlformats.org/officeDocument/2006/relationships" id="260" r:id="Rb4b89b7400be4ebb"/>
    <p:sldId xmlns:r="http://schemas.openxmlformats.org/officeDocument/2006/relationships" id="261" r:id="R958e1f732c06420c"/>
    <p:sldId xmlns:r="http://schemas.openxmlformats.org/officeDocument/2006/relationships" id="262" r:id="Reac82db8e31448a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4d540ea934041f7" /><Relationship Type="http://schemas.openxmlformats.org/officeDocument/2006/relationships/slide" Target="/ppt/slides/slide1.xml" Id="R92d90f94f8ba4bc4" /><Relationship Type="http://schemas.openxmlformats.org/officeDocument/2006/relationships/slide" Target="/ppt/slides/slide2.xml" Id="Rfb67cd487f144175" /><Relationship Type="http://schemas.openxmlformats.org/officeDocument/2006/relationships/slide" Target="/ppt/slides/slide3.xml" Id="Rc4a07167bffd4c9b" /><Relationship Type="http://schemas.openxmlformats.org/officeDocument/2006/relationships/slide" Target="/ppt/slides/slide4.xml" Id="R8db2c49fc8ac46f8" /><Relationship Type="http://schemas.openxmlformats.org/officeDocument/2006/relationships/slide" Target="/ppt/slides/slide5.xml" Id="Rb4b89b7400be4ebb" /><Relationship Type="http://schemas.openxmlformats.org/officeDocument/2006/relationships/slide" Target="/ppt/slides/slide6.xml" Id="R958e1f732c06420c" /><Relationship Type="http://schemas.openxmlformats.org/officeDocument/2006/relationships/slide" Target="/ppt/slides/slide7.xml" Id="Reac82db8e31448a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aa585d10cdf471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31430a4b0e4350" /><Relationship Type="http://schemas.openxmlformats.org/officeDocument/2006/relationships/theme" Target="/ppt/slideMasters/theme/theme1.xml" Id="R486ba23c76fa4e6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531430a4b0e435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ef2841df0c447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3b8d32964d4af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f54908d12a49e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e7154e64884b6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2b123a9da5457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e360663f95485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73cfc7592f4a6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GADUS INDUSTRI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GADUS INDUSTRI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GADUS INDUSTRI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GADUS INDUSTRI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GADUS INDUSTRI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GADUS INDUSTRI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−566 715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310 371 930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3 732 871 385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3 733 690 806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GADUS INDUSTRI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LEIF OVESØN HØEGH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GADUS INDUSTRI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Parkveien 55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919 824 921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GADUS INDUSTRI AS</a:t>
            </a:r>
          </a:p>
        </p:txBody>
      </p:sp>
    </p:spTree>
  </p:cSld>
  <p:clrMapOvr>
    <a:masterClrMapping xmlns:a="http://schemas.openxmlformats.org/drawingml/2006/main"/>
  </p:clrMapOvr>
</p:sld>
</file>