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cbebf1d21e4a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bbe48c25674d11"/>
  </p:sldMasterIdLst>
  <p:sldIdLst>
    <p:sldId xmlns:r="http://schemas.openxmlformats.org/officeDocument/2006/relationships" id="256" r:id="R93eeea513e824110"/>
    <p:sldId xmlns:r="http://schemas.openxmlformats.org/officeDocument/2006/relationships" id="257" r:id="R4e411dadef55448a"/>
    <p:sldId xmlns:r="http://schemas.openxmlformats.org/officeDocument/2006/relationships" id="258" r:id="Rc4498b52645e4f93"/>
    <p:sldId xmlns:r="http://schemas.openxmlformats.org/officeDocument/2006/relationships" id="259" r:id="Red93ba0f91eb49ce"/>
    <p:sldId xmlns:r="http://schemas.openxmlformats.org/officeDocument/2006/relationships" id="260" r:id="Re6c39e40fdd9413d"/>
    <p:sldId xmlns:r="http://schemas.openxmlformats.org/officeDocument/2006/relationships" id="261" r:id="Rce7b5d6605ea4f03"/>
    <p:sldId xmlns:r="http://schemas.openxmlformats.org/officeDocument/2006/relationships" id="262" r:id="R3df212c9095f4e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be48c25674d11" /><Relationship Type="http://schemas.openxmlformats.org/officeDocument/2006/relationships/slide" Target="/ppt/slides/slide1.xml" Id="R93eeea513e824110" /><Relationship Type="http://schemas.openxmlformats.org/officeDocument/2006/relationships/slide" Target="/ppt/slides/slide2.xml" Id="R4e411dadef55448a" /><Relationship Type="http://schemas.openxmlformats.org/officeDocument/2006/relationships/slide" Target="/ppt/slides/slide3.xml" Id="Rc4498b52645e4f93" /><Relationship Type="http://schemas.openxmlformats.org/officeDocument/2006/relationships/slide" Target="/ppt/slides/slide4.xml" Id="Red93ba0f91eb49ce" /><Relationship Type="http://schemas.openxmlformats.org/officeDocument/2006/relationships/slide" Target="/ppt/slides/slide5.xml" Id="Re6c39e40fdd9413d" /><Relationship Type="http://schemas.openxmlformats.org/officeDocument/2006/relationships/slide" Target="/ppt/slides/slide6.xml" Id="Rce7b5d6605ea4f03" /><Relationship Type="http://schemas.openxmlformats.org/officeDocument/2006/relationships/slide" Target="/ppt/slides/slide7.xml" Id="R3df212c9095f4e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870e9d25d43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cf9458a404205" /><Relationship Type="http://schemas.openxmlformats.org/officeDocument/2006/relationships/theme" Target="/ppt/slideMasters/theme/theme1.xml" Id="R131c27b1ef124d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bcf9458a4042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9b67bd39843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c500313694f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b615b563241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220577e2a49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5e338c3b047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f7266b24f4c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1683bcc1c48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LUMI EDUCATION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 EDUCATION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LUMI EDUCATION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 EDUCATION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 EDUCATION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 EDUCATION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−14 990 000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37 626 000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771 421 000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787 532 000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 EDUCATION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BANK OF NEW YORK MELLON SA/NV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AKSJE NORGE VERDIPAPIRFOND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HOLBERG NORGE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NORTHERN TRUST COMP, LONDON BR  –  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J.P. MORGAN SE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 ØNSKER STYREPLASS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 EDUCATION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919 871 237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 EDUCATION GROUP AS</a:t>
            </a:r>
          </a:p>
        </p:txBody>
      </p:sp>
    </p:spTree>
  </p:cSld>
  <p:clrMapOvr>
    <a:masterClrMapping xmlns:a="http://schemas.openxmlformats.org/drawingml/2006/main"/>
  </p:clrMapOvr>
</p:sld>
</file>