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e1292deeb746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6b0d61b41d4de3"/>
  </p:sldMasterIdLst>
  <p:sldIdLst>
    <p:sldId xmlns:r="http://schemas.openxmlformats.org/officeDocument/2006/relationships" id="256" r:id="Rb11906960bc4401e"/>
    <p:sldId xmlns:r="http://schemas.openxmlformats.org/officeDocument/2006/relationships" id="257" r:id="R2dcbc3ce4c1b431d"/>
    <p:sldId xmlns:r="http://schemas.openxmlformats.org/officeDocument/2006/relationships" id="258" r:id="R96980e51ae89428e"/>
    <p:sldId xmlns:r="http://schemas.openxmlformats.org/officeDocument/2006/relationships" id="259" r:id="R7b445ebfde4d4239"/>
    <p:sldId xmlns:r="http://schemas.openxmlformats.org/officeDocument/2006/relationships" id="260" r:id="Rd90ad41e78d44c98"/>
    <p:sldId xmlns:r="http://schemas.openxmlformats.org/officeDocument/2006/relationships" id="261" r:id="R162f698963394bbe"/>
    <p:sldId xmlns:r="http://schemas.openxmlformats.org/officeDocument/2006/relationships" id="262" r:id="R80e79f20e4fc45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b0d61b41d4de3" /><Relationship Type="http://schemas.openxmlformats.org/officeDocument/2006/relationships/slide" Target="/ppt/slides/slide1.xml" Id="Rb11906960bc4401e" /><Relationship Type="http://schemas.openxmlformats.org/officeDocument/2006/relationships/slide" Target="/ppt/slides/slide2.xml" Id="R2dcbc3ce4c1b431d" /><Relationship Type="http://schemas.openxmlformats.org/officeDocument/2006/relationships/slide" Target="/ppt/slides/slide3.xml" Id="R96980e51ae89428e" /><Relationship Type="http://schemas.openxmlformats.org/officeDocument/2006/relationships/slide" Target="/ppt/slides/slide4.xml" Id="R7b445ebfde4d4239" /><Relationship Type="http://schemas.openxmlformats.org/officeDocument/2006/relationships/slide" Target="/ppt/slides/slide5.xml" Id="Rd90ad41e78d44c98" /><Relationship Type="http://schemas.openxmlformats.org/officeDocument/2006/relationships/slide" Target="/ppt/slides/slide6.xml" Id="R162f698963394bbe" /><Relationship Type="http://schemas.openxmlformats.org/officeDocument/2006/relationships/slide" Target="/ppt/slides/slide7.xml" Id="R80e79f20e4fc45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151faac9944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a75c8ab94410f" /><Relationship Type="http://schemas.openxmlformats.org/officeDocument/2006/relationships/theme" Target="/ppt/slideMasters/theme/theme1.xml" Id="R70405022fa34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3a75c8ab9441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0529d1c6642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af8e3dd1d74c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d0c1ab9034c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001b04279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6403e8ddd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09dd1b6f14b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c6b9e97974b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