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be97c67a644c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f35a69c374b32"/>
  </p:sldMasterIdLst>
  <p:sldIdLst>
    <p:sldId xmlns:r="http://schemas.openxmlformats.org/officeDocument/2006/relationships" id="256" r:id="R0303a0c96c744a12"/>
    <p:sldId xmlns:r="http://schemas.openxmlformats.org/officeDocument/2006/relationships" id="257" r:id="R97b0dbfd953c470b"/>
    <p:sldId xmlns:r="http://schemas.openxmlformats.org/officeDocument/2006/relationships" id="258" r:id="R6f1f706eb12946eb"/>
    <p:sldId xmlns:r="http://schemas.openxmlformats.org/officeDocument/2006/relationships" id="259" r:id="Rd54c41fddcaf4f2f"/>
    <p:sldId xmlns:r="http://schemas.openxmlformats.org/officeDocument/2006/relationships" id="260" r:id="R92a315232726494d"/>
    <p:sldId xmlns:r="http://schemas.openxmlformats.org/officeDocument/2006/relationships" id="261" r:id="Rd42bcf7d50774fe6"/>
    <p:sldId xmlns:r="http://schemas.openxmlformats.org/officeDocument/2006/relationships" id="262" r:id="R26b11031468242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f35a69c374b32" /><Relationship Type="http://schemas.openxmlformats.org/officeDocument/2006/relationships/slide" Target="/ppt/slides/slide1.xml" Id="R0303a0c96c744a12" /><Relationship Type="http://schemas.openxmlformats.org/officeDocument/2006/relationships/slide" Target="/ppt/slides/slide2.xml" Id="R97b0dbfd953c470b" /><Relationship Type="http://schemas.openxmlformats.org/officeDocument/2006/relationships/slide" Target="/ppt/slides/slide3.xml" Id="R6f1f706eb12946eb" /><Relationship Type="http://schemas.openxmlformats.org/officeDocument/2006/relationships/slide" Target="/ppt/slides/slide4.xml" Id="Rd54c41fddcaf4f2f" /><Relationship Type="http://schemas.openxmlformats.org/officeDocument/2006/relationships/slide" Target="/ppt/slides/slide5.xml" Id="R92a315232726494d" /><Relationship Type="http://schemas.openxmlformats.org/officeDocument/2006/relationships/slide" Target="/ppt/slides/slide6.xml" Id="Rd42bcf7d50774fe6" /><Relationship Type="http://schemas.openxmlformats.org/officeDocument/2006/relationships/slide" Target="/ppt/slides/slide7.xml" Id="R26b11031468242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1b7ea1af941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39ab3a93043c0" /><Relationship Type="http://schemas.openxmlformats.org/officeDocument/2006/relationships/theme" Target="/ppt/slideMasters/theme/theme1.xml" Id="R6ed0209460c74b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39ab3a93043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3ad3ec93846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cb59ef472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d72696abc4c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2bccc453b4b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bdfe665b64c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9e2a5ce56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d4f702d0a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