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ee382a95644e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18cf8a52ec4e90"/>
  </p:sldMasterIdLst>
  <p:sldIdLst>
    <p:sldId xmlns:r="http://schemas.openxmlformats.org/officeDocument/2006/relationships" id="256" r:id="R729f6ab57a1940e9"/>
    <p:sldId xmlns:r="http://schemas.openxmlformats.org/officeDocument/2006/relationships" id="257" r:id="Re14fa639445d4987"/>
    <p:sldId xmlns:r="http://schemas.openxmlformats.org/officeDocument/2006/relationships" id="258" r:id="R308ec67ad3e24542"/>
    <p:sldId xmlns:r="http://schemas.openxmlformats.org/officeDocument/2006/relationships" id="259" r:id="R75e156948b5b4d86"/>
    <p:sldId xmlns:r="http://schemas.openxmlformats.org/officeDocument/2006/relationships" id="260" r:id="Rb57dfee22d6d42a9"/>
    <p:sldId xmlns:r="http://schemas.openxmlformats.org/officeDocument/2006/relationships" id="261" r:id="R912bc877797045e2"/>
    <p:sldId xmlns:r="http://schemas.openxmlformats.org/officeDocument/2006/relationships" id="262" r:id="R24264b36f56a49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18cf8a52ec4e90" /><Relationship Type="http://schemas.openxmlformats.org/officeDocument/2006/relationships/slide" Target="/ppt/slides/slide1.xml" Id="R729f6ab57a1940e9" /><Relationship Type="http://schemas.openxmlformats.org/officeDocument/2006/relationships/slide" Target="/ppt/slides/slide2.xml" Id="Re14fa639445d4987" /><Relationship Type="http://schemas.openxmlformats.org/officeDocument/2006/relationships/slide" Target="/ppt/slides/slide3.xml" Id="R308ec67ad3e24542" /><Relationship Type="http://schemas.openxmlformats.org/officeDocument/2006/relationships/slide" Target="/ppt/slides/slide4.xml" Id="R75e156948b5b4d86" /><Relationship Type="http://schemas.openxmlformats.org/officeDocument/2006/relationships/slide" Target="/ppt/slides/slide5.xml" Id="Rb57dfee22d6d42a9" /><Relationship Type="http://schemas.openxmlformats.org/officeDocument/2006/relationships/slide" Target="/ppt/slides/slide6.xml" Id="R912bc877797045e2" /><Relationship Type="http://schemas.openxmlformats.org/officeDocument/2006/relationships/slide" Target="/ppt/slides/slide7.xml" Id="R24264b36f56a49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f617b5a9524b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a02b049784de3" /><Relationship Type="http://schemas.openxmlformats.org/officeDocument/2006/relationships/theme" Target="/ppt/slideMasters/theme/theme1.xml" Id="Ree749b6320844b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fa02b049784d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ca65b6ee14a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8dd94a43a4a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888ea756842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069db5b8042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6ab2c74b949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5a26f2e3c42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8aaf4a15741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HUGSTMYR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HUGSTMYR INVEST AS ble etablert [år] og holder til i Sjøvegan.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110 696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6 330 233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6 333 373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HUGSTMYR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 Hugstmyr, Prestbakkveien 314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9350 Sjøvegan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920 060 013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HUGSTMYR INVEST AS</a:t>
            </a:r>
          </a:p>
        </p:txBody>
      </p:sp>
    </p:spTree>
  </p:cSld>
  <p:clrMapOvr>
    <a:masterClrMapping xmlns:a="http://schemas.openxmlformats.org/drawingml/2006/main"/>
  </p:clrMapOvr>
</p:sld>
</file>