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1d034e0c92346d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65d936249284775"/>
  </p:sldMasterIdLst>
  <p:sldIdLst>
    <p:sldId xmlns:r="http://schemas.openxmlformats.org/officeDocument/2006/relationships" id="256" r:id="Rd5f7bcae04f84053"/>
    <p:sldId xmlns:r="http://schemas.openxmlformats.org/officeDocument/2006/relationships" id="257" r:id="R99804e5270544316"/>
    <p:sldId xmlns:r="http://schemas.openxmlformats.org/officeDocument/2006/relationships" id="258" r:id="R3ec9d469f99f49ae"/>
    <p:sldId xmlns:r="http://schemas.openxmlformats.org/officeDocument/2006/relationships" id="259" r:id="R434430abb4204d1a"/>
    <p:sldId xmlns:r="http://schemas.openxmlformats.org/officeDocument/2006/relationships" id="260" r:id="Rb836bcdffc3b4f12"/>
    <p:sldId xmlns:r="http://schemas.openxmlformats.org/officeDocument/2006/relationships" id="261" r:id="R4048183c816242f1"/>
    <p:sldId xmlns:r="http://schemas.openxmlformats.org/officeDocument/2006/relationships" id="262" r:id="R60ba10179cde416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5d936249284775" /><Relationship Type="http://schemas.openxmlformats.org/officeDocument/2006/relationships/slide" Target="/ppt/slides/slide1.xml" Id="Rd5f7bcae04f84053" /><Relationship Type="http://schemas.openxmlformats.org/officeDocument/2006/relationships/slide" Target="/ppt/slides/slide2.xml" Id="R99804e5270544316" /><Relationship Type="http://schemas.openxmlformats.org/officeDocument/2006/relationships/slide" Target="/ppt/slides/slide3.xml" Id="R3ec9d469f99f49ae" /><Relationship Type="http://schemas.openxmlformats.org/officeDocument/2006/relationships/slide" Target="/ppt/slides/slide4.xml" Id="R434430abb4204d1a" /><Relationship Type="http://schemas.openxmlformats.org/officeDocument/2006/relationships/slide" Target="/ppt/slides/slide5.xml" Id="Rb836bcdffc3b4f12" /><Relationship Type="http://schemas.openxmlformats.org/officeDocument/2006/relationships/slide" Target="/ppt/slides/slide6.xml" Id="R4048183c816242f1" /><Relationship Type="http://schemas.openxmlformats.org/officeDocument/2006/relationships/slide" Target="/ppt/slides/slide7.xml" Id="R60ba10179cde416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69fc1c5bdb442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6e0a861e6841d3" /><Relationship Type="http://schemas.openxmlformats.org/officeDocument/2006/relationships/theme" Target="/ppt/slideMasters/theme/theme1.xml" Id="Ra62e0199cc404e9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96e0a861e6841d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321189307c42a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591d000549410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2f6cd818bc4ba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b762f6cb26400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339d80049f432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577e46513946c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059dee29334ca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MITO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MITO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MITO EIENDOM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MITO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MITO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MITO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4 624 656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−4 654 665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3 135 976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157 263 894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247 928 830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MITO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GJERPE HOLDING AS  –  95,8 %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HÅKON MITHASSEL  –  4,2 %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MITO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Tåsenveien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0853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920 121 349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MITO EIENDOM AS</a:t>
            </a:r>
          </a:p>
        </p:txBody>
      </p:sp>
    </p:spTree>
  </p:cSld>
  <p:clrMapOvr>
    <a:masterClrMapping xmlns:a="http://schemas.openxmlformats.org/drawingml/2006/main"/>
  </p:clrMapOvr>
</p:sld>
</file>