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bb40729cf1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19a1223154684"/>
  </p:sldMasterIdLst>
  <p:sldIdLst>
    <p:sldId xmlns:r="http://schemas.openxmlformats.org/officeDocument/2006/relationships" id="256" r:id="R4f352c9c224d4a61"/>
    <p:sldId xmlns:r="http://schemas.openxmlformats.org/officeDocument/2006/relationships" id="257" r:id="Rbc07ee209fa24053"/>
    <p:sldId xmlns:r="http://schemas.openxmlformats.org/officeDocument/2006/relationships" id="258" r:id="Re1731132c2034d10"/>
    <p:sldId xmlns:r="http://schemas.openxmlformats.org/officeDocument/2006/relationships" id="259" r:id="R501f0445dc82429b"/>
    <p:sldId xmlns:r="http://schemas.openxmlformats.org/officeDocument/2006/relationships" id="260" r:id="Rfb0f49e618db4b52"/>
    <p:sldId xmlns:r="http://schemas.openxmlformats.org/officeDocument/2006/relationships" id="261" r:id="R6b739f1aa7b8469a"/>
    <p:sldId xmlns:r="http://schemas.openxmlformats.org/officeDocument/2006/relationships" id="262" r:id="R46dd9bae6fc3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19a1223154684" /><Relationship Type="http://schemas.openxmlformats.org/officeDocument/2006/relationships/slide" Target="/ppt/slides/slide1.xml" Id="R4f352c9c224d4a61" /><Relationship Type="http://schemas.openxmlformats.org/officeDocument/2006/relationships/slide" Target="/ppt/slides/slide2.xml" Id="Rbc07ee209fa24053" /><Relationship Type="http://schemas.openxmlformats.org/officeDocument/2006/relationships/slide" Target="/ppt/slides/slide3.xml" Id="Re1731132c2034d10" /><Relationship Type="http://schemas.openxmlformats.org/officeDocument/2006/relationships/slide" Target="/ppt/slides/slide4.xml" Id="R501f0445dc82429b" /><Relationship Type="http://schemas.openxmlformats.org/officeDocument/2006/relationships/slide" Target="/ppt/slides/slide5.xml" Id="Rfb0f49e618db4b52" /><Relationship Type="http://schemas.openxmlformats.org/officeDocument/2006/relationships/slide" Target="/ppt/slides/slide6.xml" Id="R6b739f1aa7b8469a" /><Relationship Type="http://schemas.openxmlformats.org/officeDocument/2006/relationships/slide" Target="/ppt/slides/slide7.xml" Id="R46dd9bae6fc3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c0ca446d6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cf83e421847d5" /><Relationship Type="http://schemas.openxmlformats.org/officeDocument/2006/relationships/theme" Target="/ppt/slideMasters/theme/theme1.xml" Id="Ra81dba90cae447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cf83e4218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346dc8f7c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f9d251e0543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f93b99749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f1d4fab6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75592cbf143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ba1ce47e741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ecaa7f739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