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c5dbfd41b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fcafa5ddb465b"/>
  </p:sldMasterIdLst>
  <p:sldIdLst>
    <p:sldId xmlns:r="http://schemas.openxmlformats.org/officeDocument/2006/relationships" id="256" r:id="R9aa3bff929bf4450"/>
    <p:sldId xmlns:r="http://schemas.openxmlformats.org/officeDocument/2006/relationships" id="257" r:id="R09d99e8a224141d6"/>
    <p:sldId xmlns:r="http://schemas.openxmlformats.org/officeDocument/2006/relationships" id="258" r:id="R332f8fcd832a4eb9"/>
    <p:sldId xmlns:r="http://schemas.openxmlformats.org/officeDocument/2006/relationships" id="259" r:id="R03cf7f7f50224f61"/>
    <p:sldId xmlns:r="http://schemas.openxmlformats.org/officeDocument/2006/relationships" id="260" r:id="R1688bf4def1645bd"/>
    <p:sldId xmlns:r="http://schemas.openxmlformats.org/officeDocument/2006/relationships" id="261" r:id="R933c65c194894e81"/>
    <p:sldId xmlns:r="http://schemas.openxmlformats.org/officeDocument/2006/relationships" id="262" r:id="Rb276ce85667f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cafa5ddb465b" /><Relationship Type="http://schemas.openxmlformats.org/officeDocument/2006/relationships/slide" Target="/ppt/slides/slide1.xml" Id="R9aa3bff929bf4450" /><Relationship Type="http://schemas.openxmlformats.org/officeDocument/2006/relationships/slide" Target="/ppt/slides/slide2.xml" Id="R09d99e8a224141d6" /><Relationship Type="http://schemas.openxmlformats.org/officeDocument/2006/relationships/slide" Target="/ppt/slides/slide3.xml" Id="R332f8fcd832a4eb9" /><Relationship Type="http://schemas.openxmlformats.org/officeDocument/2006/relationships/slide" Target="/ppt/slides/slide4.xml" Id="R03cf7f7f50224f61" /><Relationship Type="http://schemas.openxmlformats.org/officeDocument/2006/relationships/slide" Target="/ppt/slides/slide5.xml" Id="R1688bf4def1645bd" /><Relationship Type="http://schemas.openxmlformats.org/officeDocument/2006/relationships/slide" Target="/ppt/slides/slide6.xml" Id="R933c65c194894e81" /><Relationship Type="http://schemas.openxmlformats.org/officeDocument/2006/relationships/slide" Target="/ppt/slides/slide7.xml" Id="Rb276ce85667f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cca4df0fc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97a8b2fe4f3c" /><Relationship Type="http://schemas.openxmlformats.org/officeDocument/2006/relationships/theme" Target="/ppt/slideMasters/theme/theme1.xml" Id="Rd2019ccac349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897a8b2fe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6da1b4a2d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85d60b03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1ea4ea2f5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83a3205a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83cacaab6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7f415cb72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6dab11c1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8 454 068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11 957 972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