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4120c4842041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d079a946524db2"/>
  </p:sldMasterIdLst>
  <p:sldIdLst>
    <p:sldId xmlns:r="http://schemas.openxmlformats.org/officeDocument/2006/relationships" id="256" r:id="R6c75a1d1971746e7"/>
    <p:sldId xmlns:r="http://schemas.openxmlformats.org/officeDocument/2006/relationships" id="257" r:id="R8b00d4cd6584420f"/>
    <p:sldId xmlns:r="http://schemas.openxmlformats.org/officeDocument/2006/relationships" id="258" r:id="Re345a2a3cc6646f6"/>
    <p:sldId xmlns:r="http://schemas.openxmlformats.org/officeDocument/2006/relationships" id="259" r:id="R7fce4691e1dc4b6c"/>
    <p:sldId xmlns:r="http://schemas.openxmlformats.org/officeDocument/2006/relationships" id="260" r:id="Rb58f368a02ed42b6"/>
    <p:sldId xmlns:r="http://schemas.openxmlformats.org/officeDocument/2006/relationships" id="261" r:id="R4c1c21b79e5947de"/>
    <p:sldId xmlns:r="http://schemas.openxmlformats.org/officeDocument/2006/relationships" id="262" r:id="R4b6d66f55ab444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d079a946524db2" /><Relationship Type="http://schemas.openxmlformats.org/officeDocument/2006/relationships/slide" Target="/ppt/slides/slide1.xml" Id="R6c75a1d1971746e7" /><Relationship Type="http://schemas.openxmlformats.org/officeDocument/2006/relationships/slide" Target="/ppt/slides/slide2.xml" Id="R8b00d4cd6584420f" /><Relationship Type="http://schemas.openxmlformats.org/officeDocument/2006/relationships/slide" Target="/ppt/slides/slide3.xml" Id="Re345a2a3cc6646f6" /><Relationship Type="http://schemas.openxmlformats.org/officeDocument/2006/relationships/slide" Target="/ppt/slides/slide4.xml" Id="R7fce4691e1dc4b6c" /><Relationship Type="http://schemas.openxmlformats.org/officeDocument/2006/relationships/slide" Target="/ppt/slides/slide5.xml" Id="Rb58f368a02ed42b6" /><Relationship Type="http://schemas.openxmlformats.org/officeDocument/2006/relationships/slide" Target="/ppt/slides/slide6.xml" Id="R4c1c21b79e5947de" /><Relationship Type="http://schemas.openxmlformats.org/officeDocument/2006/relationships/slide" Target="/ppt/slides/slide7.xml" Id="R4b6d66f55ab444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0ddabf729e41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c579b9ff5471b" /><Relationship Type="http://schemas.openxmlformats.org/officeDocument/2006/relationships/theme" Target="/ppt/slideMasters/theme/theme1.xml" Id="R1714d9e7f69e40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dc579b9ff547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4e85fc81a46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fd1440b1d47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93e8e335742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d5bc98e364d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348bb23b274b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a79f3c9af4c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686bf3fb14d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MATS RØSBJØRGEN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RØSBJØRGEN HOLDING AS ble etablert [år] og holder til i Lundamo.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907 941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954 751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RØSBJØRGEN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7232 Lundamo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920 241 921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MATS RØSBJØRGEN HOLDING AS</a:t>
            </a:r>
          </a:p>
        </p:txBody>
      </p:sp>
    </p:spTree>
  </p:cSld>
  <p:clrMapOvr>
    <a:masterClrMapping xmlns:a="http://schemas.openxmlformats.org/drawingml/2006/main"/>
  </p:clrMapOvr>
</p:sld>
</file>