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389950e81b47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d3ca94fd3f4164"/>
  </p:sldMasterIdLst>
  <p:sldIdLst>
    <p:sldId xmlns:r="http://schemas.openxmlformats.org/officeDocument/2006/relationships" id="256" r:id="R2a98f7b67ccb49a9"/>
    <p:sldId xmlns:r="http://schemas.openxmlformats.org/officeDocument/2006/relationships" id="257" r:id="Redbd24a450934615"/>
    <p:sldId xmlns:r="http://schemas.openxmlformats.org/officeDocument/2006/relationships" id="258" r:id="R98b2602989724a2d"/>
    <p:sldId xmlns:r="http://schemas.openxmlformats.org/officeDocument/2006/relationships" id="259" r:id="Re952efa4aa324ad7"/>
    <p:sldId xmlns:r="http://schemas.openxmlformats.org/officeDocument/2006/relationships" id="260" r:id="Rb91f138ec1bd49a5"/>
    <p:sldId xmlns:r="http://schemas.openxmlformats.org/officeDocument/2006/relationships" id="261" r:id="Rc6293335c6094a40"/>
    <p:sldId xmlns:r="http://schemas.openxmlformats.org/officeDocument/2006/relationships" id="262" r:id="Ra6d1097dadfc47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d3ca94fd3f4164" /><Relationship Type="http://schemas.openxmlformats.org/officeDocument/2006/relationships/slide" Target="/ppt/slides/slide1.xml" Id="R2a98f7b67ccb49a9" /><Relationship Type="http://schemas.openxmlformats.org/officeDocument/2006/relationships/slide" Target="/ppt/slides/slide2.xml" Id="Redbd24a450934615" /><Relationship Type="http://schemas.openxmlformats.org/officeDocument/2006/relationships/slide" Target="/ppt/slides/slide3.xml" Id="R98b2602989724a2d" /><Relationship Type="http://schemas.openxmlformats.org/officeDocument/2006/relationships/slide" Target="/ppt/slides/slide4.xml" Id="Re952efa4aa324ad7" /><Relationship Type="http://schemas.openxmlformats.org/officeDocument/2006/relationships/slide" Target="/ppt/slides/slide5.xml" Id="Rb91f138ec1bd49a5" /><Relationship Type="http://schemas.openxmlformats.org/officeDocument/2006/relationships/slide" Target="/ppt/slides/slide6.xml" Id="Rc6293335c6094a40" /><Relationship Type="http://schemas.openxmlformats.org/officeDocument/2006/relationships/slide" Target="/ppt/slides/slide7.xml" Id="Ra6d1097dadfc47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ac4649af4942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dc04d459c44b9" /><Relationship Type="http://schemas.openxmlformats.org/officeDocument/2006/relationships/theme" Target="/ppt/slideMasters/theme/theme1.xml" Id="R6eea2e3be48a47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9dc04d459c44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7ca5945a941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34b8b62224b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7cf8940d443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192d2f19549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995e699694d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546b94c4c4f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5419c01124f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HALVING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HALVING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−294 677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−2 174 314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4 721 200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6 788 804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STORVESTREINVEST AS  –  23,3 %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WAU I/O AS  –  18,9 %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ILLØKKEN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SPORSEM HOLDING AS  –  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MASKINRINGEN AS  –  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Trondhjemsvegen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2821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920 354 513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HALVING AS</a:t>
            </a:r>
          </a:p>
        </p:txBody>
      </p:sp>
    </p:spTree>
  </p:cSld>
  <p:clrMapOvr>
    <a:masterClrMapping xmlns:a="http://schemas.openxmlformats.org/drawingml/2006/main"/>
  </p:clrMapOvr>
</p:sld>
</file>