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6e81ed8e9d43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bf3ccb3b4b47ec"/>
  </p:sldMasterIdLst>
  <p:sldIdLst>
    <p:sldId xmlns:r="http://schemas.openxmlformats.org/officeDocument/2006/relationships" id="256" r:id="R4464ebf2269346de"/>
    <p:sldId xmlns:r="http://schemas.openxmlformats.org/officeDocument/2006/relationships" id="257" r:id="Rcfdfc0b54d0f4c2f"/>
    <p:sldId xmlns:r="http://schemas.openxmlformats.org/officeDocument/2006/relationships" id="258" r:id="R8ed2a7a06cbe45ff"/>
    <p:sldId xmlns:r="http://schemas.openxmlformats.org/officeDocument/2006/relationships" id="259" r:id="R5971405575464a47"/>
    <p:sldId xmlns:r="http://schemas.openxmlformats.org/officeDocument/2006/relationships" id="260" r:id="R83bfd7189b8f47d1"/>
    <p:sldId xmlns:r="http://schemas.openxmlformats.org/officeDocument/2006/relationships" id="261" r:id="R89bd9ba8218a46c4"/>
    <p:sldId xmlns:r="http://schemas.openxmlformats.org/officeDocument/2006/relationships" id="262" r:id="Re53a07f0f7c548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bf3ccb3b4b47ec" /><Relationship Type="http://schemas.openxmlformats.org/officeDocument/2006/relationships/slide" Target="/ppt/slides/slide1.xml" Id="R4464ebf2269346de" /><Relationship Type="http://schemas.openxmlformats.org/officeDocument/2006/relationships/slide" Target="/ppt/slides/slide2.xml" Id="Rcfdfc0b54d0f4c2f" /><Relationship Type="http://schemas.openxmlformats.org/officeDocument/2006/relationships/slide" Target="/ppt/slides/slide3.xml" Id="R8ed2a7a06cbe45ff" /><Relationship Type="http://schemas.openxmlformats.org/officeDocument/2006/relationships/slide" Target="/ppt/slides/slide4.xml" Id="R5971405575464a47" /><Relationship Type="http://schemas.openxmlformats.org/officeDocument/2006/relationships/slide" Target="/ppt/slides/slide5.xml" Id="R83bfd7189b8f47d1" /><Relationship Type="http://schemas.openxmlformats.org/officeDocument/2006/relationships/slide" Target="/ppt/slides/slide6.xml" Id="R89bd9ba8218a46c4" /><Relationship Type="http://schemas.openxmlformats.org/officeDocument/2006/relationships/slide" Target="/ppt/slides/slide7.xml" Id="Re53a07f0f7c548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3fefe2b1b42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e6d45f15e43d2" /><Relationship Type="http://schemas.openxmlformats.org/officeDocument/2006/relationships/theme" Target="/ppt/slideMasters/theme/theme1.xml" Id="R477baa9d1e3f4d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ae6d45f15e43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dff7d78d54d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d6e29c2004a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75510ce8441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fe37e7c1d4a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f0b83a91746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b0cc94e164f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76fb7785a4b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