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5c66d6a7234c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541bc56f984b63"/>
  </p:sldMasterIdLst>
  <p:sldIdLst>
    <p:sldId xmlns:r="http://schemas.openxmlformats.org/officeDocument/2006/relationships" id="256" r:id="R3210d47147584f04"/>
    <p:sldId xmlns:r="http://schemas.openxmlformats.org/officeDocument/2006/relationships" id="257" r:id="R6e3d3f52d0e64365"/>
    <p:sldId xmlns:r="http://schemas.openxmlformats.org/officeDocument/2006/relationships" id="258" r:id="Ra277a913ed4d41bb"/>
    <p:sldId xmlns:r="http://schemas.openxmlformats.org/officeDocument/2006/relationships" id="259" r:id="Rcf59351e7e5e4f4e"/>
    <p:sldId xmlns:r="http://schemas.openxmlformats.org/officeDocument/2006/relationships" id="260" r:id="R003d6fa4dd354a98"/>
    <p:sldId xmlns:r="http://schemas.openxmlformats.org/officeDocument/2006/relationships" id="261" r:id="R6ce79bfef5af4bc9"/>
    <p:sldId xmlns:r="http://schemas.openxmlformats.org/officeDocument/2006/relationships" id="262" r:id="R35ce2bfc5e564a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41bc56f984b63" /><Relationship Type="http://schemas.openxmlformats.org/officeDocument/2006/relationships/slide" Target="/ppt/slides/slide1.xml" Id="R3210d47147584f04" /><Relationship Type="http://schemas.openxmlformats.org/officeDocument/2006/relationships/slide" Target="/ppt/slides/slide2.xml" Id="R6e3d3f52d0e64365" /><Relationship Type="http://schemas.openxmlformats.org/officeDocument/2006/relationships/slide" Target="/ppt/slides/slide3.xml" Id="Ra277a913ed4d41bb" /><Relationship Type="http://schemas.openxmlformats.org/officeDocument/2006/relationships/slide" Target="/ppt/slides/slide4.xml" Id="Rcf59351e7e5e4f4e" /><Relationship Type="http://schemas.openxmlformats.org/officeDocument/2006/relationships/slide" Target="/ppt/slides/slide5.xml" Id="R003d6fa4dd354a98" /><Relationship Type="http://schemas.openxmlformats.org/officeDocument/2006/relationships/slide" Target="/ppt/slides/slide6.xml" Id="R6ce79bfef5af4bc9" /><Relationship Type="http://schemas.openxmlformats.org/officeDocument/2006/relationships/slide" Target="/ppt/slides/slide7.xml" Id="R35ce2bfc5e564a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5e7dfe3594b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62a4ce89f4ac8" /><Relationship Type="http://schemas.openxmlformats.org/officeDocument/2006/relationships/theme" Target="/ppt/slideMasters/theme/theme1.xml" Id="R5fedea526c024b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b62a4ce89f4a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7f107fd3347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7a793623046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c913ff62a4e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bdd721065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a4ede95ea4f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febce6e994e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d5fd570444e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FRUENS HANDEL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FRUENS HANDEL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3 800 500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7 769 239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6 963 052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FRUENS HANDEL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920 593 321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