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6cf8cca039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02a8aaa7ac4249"/>
  </p:sldMasterIdLst>
  <p:sldIdLst>
    <p:sldId xmlns:r="http://schemas.openxmlformats.org/officeDocument/2006/relationships" id="256" r:id="R3ab867393d634736"/>
    <p:sldId xmlns:r="http://schemas.openxmlformats.org/officeDocument/2006/relationships" id="257" r:id="R36d5f33e87cd4cf4"/>
    <p:sldId xmlns:r="http://schemas.openxmlformats.org/officeDocument/2006/relationships" id="258" r:id="Rfb859c06865c409f"/>
    <p:sldId xmlns:r="http://schemas.openxmlformats.org/officeDocument/2006/relationships" id="259" r:id="R6cc51681fcd84228"/>
    <p:sldId xmlns:r="http://schemas.openxmlformats.org/officeDocument/2006/relationships" id="260" r:id="Rbe1cd227cb164c0b"/>
    <p:sldId xmlns:r="http://schemas.openxmlformats.org/officeDocument/2006/relationships" id="261" r:id="R1f4436f2779540da"/>
    <p:sldId xmlns:r="http://schemas.openxmlformats.org/officeDocument/2006/relationships" id="262" r:id="R0a57e3dd23b4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2a8aaa7ac4249" /><Relationship Type="http://schemas.openxmlformats.org/officeDocument/2006/relationships/slide" Target="/ppt/slides/slide1.xml" Id="R3ab867393d634736" /><Relationship Type="http://schemas.openxmlformats.org/officeDocument/2006/relationships/slide" Target="/ppt/slides/slide2.xml" Id="R36d5f33e87cd4cf4" /><Relationship Type="http://schemas.openxmlformats.org/officeDocument/2006/relationships/slide" Target="/ppt/slides/slide3.xml" Id="Rfb859c06865c409f" /><Relationship Type="http://schemas.openxmlformats.org/officeDocument/2006/relationships/slide" Target="/ppt/slides/slide4.xml" Id="R6cc51681fcd84228" /><Relationship Type="http://schemas.openxmlformats.org/officeDocument/2006/relationships/slide" Target="/ppt/slides/slide5.xml" Id="Rbe1cd227cb164c0b" /><Relationship Type="http://schemas.openxmlformats.org/officeDocument/2006/relationships/slide" Target="/ppt/slides/slide6.xml" Id="R1f4436f2779540da" /><Relationship Type="http://schemas.openxmlformats.org/officeDocument/2006/relationships/slide" Target="/ppt/slides/slide7.xml" Id="R0a57e3dd23b4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c673c39db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c896fffac4001" /><Relationship Type="http://schemas.openxmlformats.org/officeDocument/2006/relationships/theme" Target="/ppt/slideMasters/theme/theme1.xml" Id="R6424165feec649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c896fffac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76b6823c545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d73ecf39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decf574f5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96cae0d5b43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ac342f5264e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fde56c1974f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cb94edc7449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LYNGRABBEN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LYNGRABBEN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1 115 641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 FYRVIK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Sands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920 643 299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