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ed9b73155b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c851b797b943b5"/>
  </p:sldMasterIdLst>
  <p:sldIdLst>
    <p:sldId xmlns:r="http://schemas.openxmlformats.org/officeDocument/2006/relationships" id="256" r:id="R58b3ad77cfca48a4"/>
    <p:sldId xmlns:r="http://schemas.openxmlformats.org/officeDocument/2006/relationships" id="257" r:id="R70068ff087cd4841"/>
    <p:sldId xmlns:r="http://schemas.openxmlformats.org/officeDocument/2006/relationships" id="258" r:id="R9a1ac951c72f4fd3"/>
    <p:sldId xmlns:r="http://schemas.openxmlformats.org/officeDocument/2006/relationships" id="259" r:id="Rf269402ec2cd4e4f"/>
    <p:sldId xmlns:r="http://schemas.openxmlformats.org/officeDocument/2006/relationships" id="260" r:id="R5b6bc1e31a4e4f05"/>
    <p:sldId xmlns:r="http://schemas.openxmlformats.org/officeDocument/2006/relationships" id="261" r:id="R7b2d63df0a10499f"/>
    <p:sldId xmlns:r="http://schemas.openxmlformats.org/officeDocument/2006/relationships" id="262" r:id="R3287f1df88d547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c851b797b943b5" /><Relationship Type="http://schemas.openxmlformats.org/officeDocument/2006/relationships/slide" Target="/ppt/slides/slide1.xml" Id="R58b3ad77cfca48a4" /><Relationship Type="http://schemas.openxmlformats.org/officeDocument/2006/relationships/slide" Target="/ppt/slides/slide2.xml" Id="R70068ff087cd4841" /><Relationship Type="http://schemas.openxmlformats.org/officeDocument/2006/relationships/slide" Target="/ppt/slides/slide3.xml" Id="R9a1ac951c72f4fd3" /><Relationship Type="http://schemas.openxmlformats.org/officeDocument/2006/relationships/slide" Target="/ppt/slides/slide4.xml" Id="Rf269402ec2cd4e4f" /><Relationship Type="http://schemas.openxmlformats.org/officeDocument/2006/relationships/slide" Target="/ppt/slides/slide5.xml" Id="R5b6bc1e31a4e4f05" /><Relationship Type="http://schemas.openxmlformats.org/officeDocument/2006/relationships/slide" Target="/ppt/slides/slide6.xml" Id="R7b2d63df0a10499f" /><Relationship Type="http://schemas.openxmlformats.org/officeDocument/2006/relationships/slide" Target="/ppt/slides/slide7.xml" Id="R3287f1df88d547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b78abc3d64f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ffaa302434ceb" /><Relationship Type="http://schemas.openxmlformats.org/officeDocument/2006/relationships/theme" Target="/ppt/slideMasters/theme/theme1.xml" Id="Ra823e311a50945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effaa302434c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3922c039b4f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14007b15c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35090622948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d192d1cda4c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0cfb2473348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1ae62f23d40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17de1098a46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MYRSETH MANAGEMENT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MYRSETH MANAGEMENT 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 LØSET MYRSETH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Mika Løset Myrseth, Breidablikveien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