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4bb0ef6fc043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3d787392e544c5"/>
  </p:sldMasterIdLst>
  <p:sldIdLst>
    <p:sldId xmlns:r="http://schemas.openxmlformats.org/officeDocument/2006/relationships" id="256" r:id="R7c5f50e3e10348c7"/>
    <p:sldId xmlns:r="http://schemas.openxmlformats.org/officeDocument/2006/relationships" id="257" r:id="R55263d3d71ef45e7"/>
    <p:sldId xmlns:r="http://schemas.openxmlformats.org/officeDocument/2006/relationships" id="258" r:id="R4f42a280cb2b4b1f"/>
    <p:sldId xmlns:r="http://schemas.openxmlformats.org/officeDocument/2006/relationships" id="259" r:id="R52640caec637411f"/>
    <p:sldId xmlns:r="http://schemas.openxmlformats.org/officeDocument/2006/relationships" id="260" r:id="R0210fb136c57433b"/>
    <p:sldId xmlns:r="http://schemas.openxmlformats.org/officeDocument/2006/relationships" id="261" r:id="Rc1596f2c2fa2486c"/>
    <p:sldId xmlns:r="http://schemas.openxmlformats.org/officeDocument/2006/relationships" id="262" r:id="Re41b786d718640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3d787392e544c5" /><Relationship Type="http://schemas.openxmlformats.org/officeDocument/2006/relationships/slide" Target="/ppt/slides/slide1.xml" Id="R7c5f50e3e10348c7" /><Relationship Type="http://schemas.openxmlformats.org/officeDocument/2006/relationships/slide" Target="/ppt/slides/slide2.xml" Id="R55263d3d71ef45e7" /><Relationship Type="http://schemas.openxmlformats.org/officeDocument/2006/relationships/slide" Target="/ppt/slides/slide3.xml" Id="R4f42a280cb2b4b1f" /><Relationship Type="http://schemas.openxmlformats.org/officeDocument/2006/relationships/slide" Target="/ppt/slides/slide4.xml" Id="R52640caec637411f" /><Relationship Type="http://schemas.openxmlformats.org/officeDocument/2006/relationships/slide" Target="/ppt/slides/slide5.xml" Id="R0210fb136c57433b" /><Relationship Type="http://schemas.openxmlformats.org/officeDocument/2006/relationships/slide" Target="/ppt/slides/slide6.xml" Id="Rc1596f2c2fa2486c" /><Relationship Type="http://schemas.openxmlformats.org/officeDocument/2006/relationships/slide" Target="/ppt/slides/slide7.xml" Id="Re41b786d718640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ec1b02f1445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d5ce7b6ee408f" /><Relationship Type="http://schemas.openxmlformats.org/officeDocument/2006/relationships/theme" Target="/ppt/slideMasters/theme/theme1.xml" Id="R2e89ad7bad9648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d5ce7b6ee40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c697485e444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184801d894b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a0471519046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7ec911e6d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d1608475f47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93da132a54f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2ecdb507d48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Adminco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6 819 373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ADVICE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