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992a053d94c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e469cb919345ba"/>
  </p:sldMasterIdLst>
  <p:sldIdLst>
    <p:sldId xmlns:r="http://schemas.openxmlformats.org/officeDocument/2006/relationships" id="256" r:id="R9066ac2dbc994110"/>
    <p:sldId xmlns:r="http://schemas.openxmlformats.org/officeDocument/2006/relationships" id="257" r:id="R8e3fdade7ee14e6e"/>
    <p:sldId xmlns:r="http://schemas.openxmlformats.org/officeDocument/2006/relationships" id="258" r:id="R77b99f10c6b34de1"/>
    <p:sldId xmlns:r="http://schemas.openxmlformats.org/officeDocument/2006/relationships" id="259" r:id="Rd96ff3d863384c87"/>
    <p:sldId xmlns:r="http://schemas.openxmlformats.org/officeDocument/2006/relationships" id="260" r:id="R2363afe3b9d3475e"/>
    <p:sldId xmlns:r="http://schemas.openxmlformats.org/officeDocument/2006/relationships" id="261" r:id="R540e08eddc5041a3"/>
    <p:sldId xmlns:r="http://schemas.openxmlformats.org/officeDocument/2006/relationships" id="262" r:id="R06a6553227fc4d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e469cb919345ba" /><Relationship Type="http://schemas.openxmlformats.org/officeDocument/2006/relationships/slide" Target="/ppt/slides/slide1.xml" Id="R9066ac2dbc994110" /><Relationship Type="http://schemas.openxmlformats.org/officeDocument/2006/relationships/slide" Target="/ppt/slides/slide2.xml" Id="R8e3fdade7ee14e6e" /><Relationship Type="http://schemas.openxmlformats.org/officeDocument/2006/relationships/slide" Target="/ppt/slides/slide3.xml" Id="R77b99f10c6b34de1" /><Relationship Type="http://schemas.openxmlformats.org/officeDocument/2006/relationships/slide" Target="/ppt/slides/slide4.xml" Id="Rd96ff3d863384c87" /><Relationship Type="http://schemas.openxmlformats.org/officeDocument/2006/relationships/slide" Target="/ppt/slides/slide5.xml" Id="R2363afe3b9d3475e" /><Relationship Type="http://schemas.openxmlformats.org/officeDocument/2006/relationships/slide" Target="/ppt/slides/slide6.xml" Id="R540e08eddc5041a3" /><Relationship Type="http://schemas.openxmlformats.org/officeDocument/2006/relationships/slide" Target="/ppt/slides/slide7.xml" Id="R06a6553227fc4d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d419bfc4c34e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9f8121de9418d" /><Relationship Type="http://schemas.openxmlformats.org/officeDocument/2006/relationships/theme" Target="/ppt/slideMasters/theme/theme1.xml" Id="Rd9f463dae6804a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09f8121de941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f66dbda5f49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7024f4ac7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2574136c34a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a8b2dd2014c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ef30f174643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2de8aaba045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9e6d17dda4b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347 737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 STANDAL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NICOLAI STRØMODDEN STANDAL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ANDREAS STRØMODDEN STANDAL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Voksenkollveien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kajosta@icloud.com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920 972 756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