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0fd559f6e4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f3ab9a205c4ea6"/>
  </p:sldMasterIdLst>
  <p:sldIdLst>
    <p:sldId xmlns:r="http://schemas.openxmlformats.org/officeDocument/2006/relationships" id="256" r:id="R99dd4e3de73c44e7"/>
    <p:sldId xmlns:r="http://schemas.openxmlformats.org/officeDocument/2006/relationships" id="257" r:id="Rda781ec155af419f"/>
    <p:sldId xmlns:r="http://schemas.openxmlformats.org/officeDocument/2006/relationships" id="258" r:id="R5d5220089f8e4906"/>
    <p:sldId xmlns:r="http://schemas.openxmlformats.org/officeDocument/2006/relationships" id="259" r:id="R309ee7be63a842f6"/>
    <p:sldId xmlns:r="http://schemas.openxmlformats.org/officeDocument/2006/relationships" id="260" r:id="R02df16f2d910488b"/>
    <p:sldId xmlns:r="http://schemas.openxmlformats.org/officeDocument/2006/relationships" id="261" r:id="R69af2b12623c4e32"/>
    <p:sldId xmlns:r="http://schemas.openxmlformats.org/officeDocument/2006/relationships" id="262" r:id="R7609e082847b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3ab9a205c4ea6" /><Relationship Type="http://schemas.openxmlformats.org/officeDocument/2006/relationships/slide" Target="/ppt/slides/slide1.xml" Id="R99dd4e3de73c44e7" /><Relationship Type="http://schemas.openxmlformats.org/officeDocument/2006/relationships/slide" Target="/ppt/slides/slide2.xml" Id="Rda781ec155af419f" /><Relationship Type="http://schemas.openxmlformats.org/officeDocument/2006/relationships/slide" Target="/ppt/slides/slide3.xml" Id="R5d5220089f8e4906" /><Relationship Type="http://schemas.openxmlformats.org/officeDocument/2006/relationships/slide" Target="/ppt/slides/slide4.xml" Id="R309ee7be63a842f6" /><Relationship Type="http://schemas.openxmlformats.org/officeDocument/2006/relationships/slide" Target="/ppt/slides/slide5.xml" Id="R02df16f2d910488b" /><Relationship Type="http://schemas.openxmlformats.org/officeDocument/2006/relationships/slide" Target="/ppt/slides/slide6.xml" Id="R69af2b12623c4e32" /><Relationship Type="http://schemas.openxmlformats.org/officeDocument/2006/relationships/slide" Target="/ppt/slides/slide7.xml" Id="R7609e082847b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dfebeaa4740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2acb6e9eb4a04" /><Relationship Type="http://schemas.openxmlformats.org/officeDocument/2006/relationships/theme" Target="/ppt/slideMasters/theme/theme1.xml" Id="R1c655e7b4070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2acb6e9eb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4faea469348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b2a0c333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436d6c6bc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842e1ac5a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d04898433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f45db004f43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58f6e879f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INVESTOR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223 027 773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2 284 749 510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2 325 864 606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BUSINESS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