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49fcf5a9c54e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66058b115945c2"/>
  </p:sldMasterIdLst>
  <p:sldIdLst>
    <p:sldId xmlns:r="http://schemas.openxmlformats.org/officeDocument/2006/relationships" id="256" r:id="R3acdb488e6e441e7"/>
    <p:sldId xmlns:r="http://schemas.openxmlformats.org/officeDocument/2006/relationships" id="257" r:id="Rea7537529daa4667"/>
    <p:sldId xmlns:r="http://schemas.openxmlformats.org/officeDocument/2006/relationships" id="258" r:id="R43b4fafb29234756"/>
    <p:sldId xmlns:r="http://schemas.openxmlformats.org/officeDocument/2006/relationships" id="259" r:id="R2a7fa5ee47a940b5"/>
    <p:sldId xmlns:r="http://schemas.openxmlformats.org/officeDocument/2006/relationships" id="260" r:id="R10e856f45b8441a9"/>
    <p:sldId xmlns:r="http://schemas.openxmlformats.org/officeDocument/2006/relationships" id="261" r:id="Rbc3ed87a24c84aa1"/>
    <p:sldId xmlns:r="http://schemas.openxmlformats.org/officeDocument/2006/relationships" id="262" r:id="R8349a60479f749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66058b115945c2" /><Relationship Type="http://schemas.openxmlformats.org/officeDocument/2006/relationships/slide" Target="/ppt/slides/slide1.xml" Id="R3acdb488e6e441e7" /><Relationship Type="http://schemas.openxmlformats.org/officeDocument/2006/relationships/slide" Target="/ppt/slides/slide2.xml" Id="Rea7537529daa4667" /><Relationship Type="http://schemas.openxmlformats.org/officeDocument/2006/relationships/slide" Target="/ppt/slides/slide3.xml" Id="R43b4fafb29234756" /><Relationship Type="http://schemas.openxmlformats.org/officeDocument/2006/relationships/slide" Target="/ppt/slides/slide4.xml" Id="R2a7fa5ee47a940b5" /><Relationship Type="http://schemas.openxmlformats.org/officeDocument/2006/relationships/slide" Target="/ppt/slides/slide5.xml" Id="R10e856f45b8441a9" /><Relationship Type="http://schemas.openxmlformats.org/officeDocument/2006/relationships/slide" Target="/ppt/slides/slide6.xml" Id="Rbc3ed87a24c84aa1" /><Relationship Type="http://schemas.openxmlformats.org/officeDocument/2006/relationships/slide" Target="/ppt/slides/slide7.xml" Id="R8349a60479f749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c5187947840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8165069df48b5" /><Relationship Type="http://schemas.openxmlformats.org/officeDocument/2006/relationships/theme" Target="/ppt/slideMasters/theme/theme1.xml" Id="Rfabec71bf4d242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f8165069df48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8164df1d34f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516175c7746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dc103658e40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58579b72d48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43c4922ef4a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7458771ba4c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07c3155364e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KVÅLE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KVÅLE REGNSKAP AS ble etablert [år] og holder til i Fannrem.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477 148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416 764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1 352 736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2 232 436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BRYNHILD KVÅLE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Øyumvegen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7320 Fannrem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921 069 391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KVÅLE REGNSKAP AS</a:t>
            </a:r>
          </a:p>
        </p:txBody>
      </p:sp>
    </p:spTree>
  </p:cSld>
  <p:clrMapOvr>
    <a:masterClrMapping xmlns:a="http://schemas.openxmlformats.org/drawingml/2006/main"/>
  </p:clrMapOvr>
</p:sld>
</file>