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15b17a345541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140cd2c09047c7"/>
  </p:sldMasterIdLst>
  <p:sldIdLst>
    <p:sldId xmlns:r="http://schemas.openxmlformats.org/officeDocument/2006/relationships" id="256" r:id="R8a61bcb6f2c64892"/>
    <p:sldId xmlns:r="http://schemas.openxmlformats.org/officeDocument/2006/relationships" id="257" r:id="R74754611ce44446f"/>
    <p:sldId xmlns:r="http://schemas.openxmlformats.org/officeDocument/2006/relationships" id="258" r:id="R5427d5c5061d4eea"/>
    <p:sldId xmlns:r="http://schemas.openxmlformats.org/officeDocument/2006/relationships" id="259" r:id="Rcfe27be6fe974a37"/>
    <p:sldId xmlns:r="http://schemas.openxmlformats.org/officeDocument/2006/relationships" id="260" r:id="R628f8fe0e9a0467e"/>
    <p:sldId xmlns:r="http://schemas.openxmlformats.org/officeDocument/2006/relationships" id="261" r:id="R6b9e24ae491e4feb"/>
    <p:sldId xmlns:r="http://schemas.openxmlformats.org/officeDocument/2006/relationships" id="262" r:id="R52d9c27aab3d49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140cd2c09047c7" /><Relationship Type="http://schemas.openxmlformats.org/officeDocument/2006/relationships/slide" Target="/ppt/slides/slide1.xml" Id="R8a61bcb6f2c64892" /><Relationship Type="http://schemas.openxmlformats.org/officeDocument/2006/relationships/slide" Target="/ppt/slides/slide2.xml" Id="R74754611ce44446f" /><Relationship Type="http://schemas.openxmlformats.org/officeDocument/2006/relationships/slide" Target="/ppt/slides/slide3.xml" Id="R5427d5c5061d4eea" /><Relationship Type="http://schemas.openxmlformats.org/officeDocument/2006/relationships/slide" Target="/ppt/slides/slide4.xml" Id="Rcfe27be6fe974a37" /><Relationship Type="http://schemas.openxmlformats.org/officeDocument/2006/relationships/slide" Target="/ppt/slides/slide5.xml" Id="R628f8fe0e9a0467e" /><Relationship Type="http://schemas.openxmlformats.org/officeDocument/2006/relationships/slide" Target="/ppt/slides/slide6.xml" Id="R6b9e24ae491e4feb" /><Relationship Type="http://schemas.openxmlformats.org/officeDocument/2006/relationships/slide" Target="/ppt/slides/slide7.xml" Id="R52d9c27aab3d49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f280f9daa449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0d62de3584234" /><Relationship Type="http://schemas.openxmlformats.org/officeDocument/2006/relationships/theme" Target="/ppt/slideMasters/theme/theme1.xml" Id="Rb52f7343aaba4a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60d62de35842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9e7ec9f0e4b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72ef5fff54b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2fa50e49048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94191937944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c97051eed4b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4039532b747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561ea32fc47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ENZO FINANCE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ENZO FINANCE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1 481 034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1 776 923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ENZO WIND DAAE CHRISTENSEN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Enerstien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1671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921 725 035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