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ef0d8e3e7a4b2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9d242560f546b1"/>
  </p:sldMasterIdLst>
  <p:sldIdLst>
    <p:sldId xmlns:r="http://schemas.openxmlformats.org/officeDocument/2006/relationships" id="256" r:id="Raeb8a82c43b94d4e"/>
    <p:sldId xmlns:r="http://schemas.openxmlformats.org/officeDocument/2006/relationships" id="257" r:id="R4e204cc265bc4451"/>
    <p:sldId xmlns:r="http://schemas.openxmlformats.org/officeDocument/2006/relationships" id="258" r:id="R2ee994257157419f"/>
    <p:sldId xmlns:r="http://schemas.openxmlformats.org/officeDocument/2006/relationships" id="259" r:id="Ra97b72c140944d33"/>
    <p:sldId xmlns:r="http://schemas.openxmlformats.org/officeDocument/2006/relationships" id="260" r:id="Rda1f04e51df84650"/>
    <p:sldId xmlns:r="http://schemas.openxmlformats.org/officeDocument/2006/relationships" id="261" r:id="Reda3d3bf1c434c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d242560f546b1" /><Relationship Type="http://schemas.openxmlformats.org/officeDocument/2006/relationships/slide" Target="/ppt/slides/slide1.xml" Id="Raeb8a82c43b94d4e" /><Relationship Type="http://schemas.openxmlformats.org/officeDocument/2006/relationships/slide" Target="/ppt/slides/slide2.xml" Id="R4e204cc265bc4451" /><Relationship Type="http://schemas.openxmlformats.org/officeDocument/2006/relationships/slide" Target="/ppt/slides/slide3.xml" Id="R2ee994257157419f" /><Relationship Type="http://schemas.openxmlformats.org/officeDocument/2006/relationships/slide" Target="/ppt/slides/slide4.xml" Id="Ra97b72c140944d33" /><Relationship Type="http://schemas.openxmlformats.org/officeDocument/2006/relationships/slide" Target="/ppt/slides/slide5.xml" Id="Rda1f04e51df84650" /><Relationship Type="http://schemas.openxmlformats.org/officeDocument/2006/relationships/slide" Target="/ppt/slides/slide6.xml" Id="Reda3d3bf1c434c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bfee8b52be43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bf63ad7b6441a" /><Relationship Type="http://schemas.openxmlformats.org/officeDocument/2006/relationships/theme" Target="/ppt/slideMasters/theme/theme1.xml" Id="R39bc5df4843544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0bf63ad7b644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0e5c9d6cd49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e322a69344e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9c5c1e73794f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13ca82fa14f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da9d4e12964d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8e50756d54a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CMAN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Hasselbakken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3055 Krokstadelva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921 841 663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CMAN HOLDING AS</a:t>
            </a:r>
          </a:p>
        </p:txBody>
      </p:sp>
    </p:spTree>
  </p:cSld>
  <p:clrMapOvr>
    <a:masterClrMapping xmlns:a="http://schemas.openxmlformats.org/drawingml/2006/main"/>
  </p:clrMapOvr>
</p:sld>
</file>