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313297765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d3add2052f406a"/>
  </p:sldMasterIdLst>
  <p:sldIdLst>
    <p:sldId xmlns:r="http://schemas.openxmlformats.org/officeDocument/2006/relationships" id="256" r:id="R990222a63d7e4c0e"/>
    <p:sldId xmlns:r="http://schemas.openxmlformats.org/officeDocument/2006/relationships" id="257" r:id="Rf3897d03f0f241e3"/>
    <p:sldId xmlns:r="http://schemas.openxmlformats.org/officeDocument/2006/relationships" id="258" r:id="R5c23d134e30a4581"/>
    <p:sldId xmlns:r="http://schemas.openxmlformats.org/officeDocument/2006/relationships" id="259" r:id="R4e01e5c2c5214670"/>
    <p:sldId xmlns:r="http://schemas.openxmlformats.org/officeDocument/2006/relationships" id="260" r:id="R181628828c144682"/>
    <p:sldId xmlns:r="http://schemas.openxmlformats.org/officeDocument/2006/relationships" id="261" r:id="R537dd9070244435c"/>
    <p:sldId xmlns:r="http://schemas.openxmlformats.org/officeDocument/2006/relationships" id="262" r:id="R34f9b4572a9f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3add2052f406a" /><Relationship Type="http://schemas.openxmlformats.org/officeDocument/2006/relationships/slide" Target="/ppt/slides/slide1.xml" Id="R990222a63d7e4c0e" /><Relationship Type="http://schemas.openxmlformats.org/officeDocument/2006/relationships/slide" Target="/ppt/slides/slide2.xml" Id="Rf3897d03f0f241e3" /><Relationship Type="http://schemas.openxmlformats.org/officeDocument/2006/relationships/slide" Target="/ppt/slides/slide3.xml" Id="R5c23d134e30a4581" /><Relationship Type="http://schemas.openxmlformats.org/officeDocument/2006/relationships/slide" Target="/ppt/slides/slide4.xml" Id="R4e01e5c2c5214670" /><Relationship Type="http://schemas.openxmlformats.org/officeDocument/2006/relationships/slide" Target="/ppt/slides/slide5.xml" Id="R181628828c144682" /><Relationship Type="http://schemas.openxmlformats.org/officeDocument/2006/relationships/slide" Target="/ppt/slides/slide6.xml" Id="R537dd9070244435c" /><Relationship Type="http://schemas.openxmlformats.org/officeDocument/2006/relationships/slide" Target="/ppt/slides/slide7.xml" Id="R34f9b4572a9f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3d2b9e536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d6b80518b483b" /><Relationship Type="http://schemas.openxmlformats.org/officeDocument/2006/relationships/theme" Target="/ppt/slideMasters/theme/theme1.xml" Id="R5a6ddc85053f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d6b80518b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eacda90ae42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9de637eec4a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efcc462cf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bb651e3c942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24e009d37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93b17872540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029dbb36b40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