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a94f17886142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73ab6591764232"/>
  </p:sldMasterIdLst>
  <p:sldIdLst>
    <p:sldId xmlns:r="http://schemas.openxmlformats.org/officeDocument/2006/relationships" id="256" r:id="R937e73e2d3974f18"/>
    <p:sldId xmlns:r="http://schemas.openxmlformats.org/officeDocument/2006/relationships" id="257" r:id="R08ee42fc626c4cd8"/>
    <p:sldId xmlns:r="http://schemas.openxmlformats.org/officeDocument/2006/relationships" id="258" r:id="R2644ab443d464df1"/>
    <p:sldId xmlns:r="http://schemas.openxmlformats.org/officeDocument/2006/relationships" id="259" r:id="R3cbb5a16e8bd4494"/>
    <p:sldId xmlns:r="http://schemas.openxmlformats.org/officeDocument/2006/relationships" id="260" r:id="Rbe6aa97acfb943aa"/>
    <p:sldId xmlns:r="http://schemas.openxmlformats.org/officeDocument/2006/relationships" id="261" r:id="R7e1aeb9c45754d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73ab6591764232" /><Relationship Type="http://schemas.openxmlformats.org/officeDocument/2006/relationships/slide" Target="/ppt/slides/slide1.xml" Id="R937e73e2d3974f18" /><Relationship Type="http://schemas.openxmlformats.org/officeDocument/2006/relationships/slide" Target="/ppt/slides/slide2.xml" Id="R08ee42fc626c4cd8" /><Relationship Type="http://schemas.openxmlformats.org/officeDocument/2006/relationships/slide" Target="/ppt/slides/slide3.xml" Id="R2644ab443d464df1" /><Relationship Type="http://schemas.openxmlformats.org/officeDocument/2006/relationships/slide" Target="/ppt/slides/slide4.xml" Id="R3cbb5a16e8bd4494" /><Relationship Type="http://schemas.openxmlformats.org/officeDocument/2006/relationships/slide" Target="/ppt/slides/slide5.xml" Id="Rbe6aa97acfb943aa" /><Relationship Type="http://schemas.openxmlformats.org/officeDocument/2006/relationships/slide" Target="/ppt/slides/slide6.xml" Id="R7e1aeb9c45754d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daf139b61b40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7030953e045d5" /><Relationship Type="http://schemas.openxmlformats.org/officeDocument/2006/relationships/theme" Target="/ppt/slideMasters/theme/theme1.xml" Id="Re933503637ca49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67030953e045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979a6b57345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ed5e3008844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58c3f261f48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6903204b048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a70535f1845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7c7c86f6342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BOOX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167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