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2afff21cdc40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1e5b2c7f414a69"/>
  </p:sldMasterIdLst>
  <p:sldIdLst>
    <p:sldId xmlns:r="http://schemas.openxmlformats.org/officeDocument/2006/relationships" id="256" r:id="Rcd05ea9796484105"/>
    <p:sldId xmlns:r="http://schemas.openxmlformats.org/officeDocument/2006/relationships" id="257" r:id="R69243394eb484540"/>
    <p:sldId xmlns:r="http://schemas.openxmlformats.org/officeDocument/2006/relationships" id="258" r:id="Rba67f05614334ee0"/>
    <p:sldId xmlns:r="http://schemas.openxmlformats.org/officeDocument/2006/relationships" id="259" r:id="Re55caaccc1be4dec"/>
    <p:sldId xmlns:r="http://schemas.openxmlformats.org/officeDocument/2006/relationships" id="260" r:id="R2ceb955796fc43e4"/>
    <p:sldId xmlns:r="http://schemas.openxmlformats.org/officeDocument/2006/relationships" id="261" r:id="Rbb3980ab20dc4fad"/>
    <p:sldId xmlns:r="http://schemas.openxmlformats.org/officeDocument/2006/relationships" id="262" r:id="Ref5d682bacc044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1e5b2c7f414a69" /><Relationship Type="http://schemas.openxmlformats.org/officeDocument/2006/relationships/slide" Target="/ppt/slides/slide1.xml" Id="Rcd05ea9796484105" /><Relationship Type="http://schemas.openxmlformats.org/officeDocument/2006/relationships/slide" Target="/ppt/slides/slide2.xml" Id="R69243394eb484540" /><Relationship Type="http://schemas.openxmlformats.org/officeDocument/2006/relationships/slide" Target="/ppt/slides/slide3.xml" Id="Rba67f05614334ee0" /><Relationship Type="http://schemas.openxmlformats.org/officeDocument/2006/relationships/slide" Target="/ppt/slides/slide4.xml" Id="Re55caaccc1be4dec" /><Relationship Type="http://schemas.openxmlformats.org/officeDocument/2006/relationships/slide" Target="/ppt/slides/slide5.xml" Id="R2ceb955796fc43e4" /><Relationship Type="http://schemas.openxmlformats.org/officeDocument/2006/relationships/slide" Target="/ppt/slides/slide6.xml" Id="Rbb3980ab20dc4fad" /><Relationship Type="http://schemas.openxmlformats.org/officeDocument/2006/relationships/slide" Target="/ppt/slides/slide7.xml" Id="Ref5d682bacc044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732f8c301e49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8f1809ade43c2" /><Relationship Type="http://schemas.openxmlformats.org/officeDocument/2006/relationships/theme" Target="/ppt/slideMasters/theme/theme1.xml" Id="Rf0fa5a8c664948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18f1809ade43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fbecf6da247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bb9b4aae044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14f569aee47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c6075c0d043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7d57a859948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db7a943954d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ce5736b144f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BOOX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BOOX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3 270 378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488 920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990 611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GARNES GRUPPEN AS  –  64,7 %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AIVI AS  –  17,7 %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CANIALEL HOLDING AS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MIDTHUS AS  –  8,8 %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