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0d1b2cdfff40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0a944c86164601"/>
  </p:sldMasterIdLst>
  <p:sldIdLst>
    <p:sldId xmlns:r="http://schemas.openxmlformats.org/officeDocument/2006/relationships" id="256" r:id="R408e4005316041ba"/>
    <p:sldId xmlns:r="http://schemas.openxmlformats.org/officeDocument/2006/relationships" id="257" r:id="Rfff1875e46854025"/>
    <p:sldId xmlns:r="http://schemas.openxmlformats.org/officeDocument/2006/relationships" id="258" r:id="R22c6512541344142"/>
    <p:sldId xmlns:r="http://schemas.openxmlformats.org/officeDocument/2006/relationships" id="259" r:id="Rcb3e365af5654085"/>
    <p:sldId xmlns:r="http://schemas.openxmlformats.org/officeDocument/2006/relationships" id="260" r:id="Ra65716ef0795444b"/>
    <p:sldId xmlns:r="http://schemas.openxmlformats.org/officeDocument/2006/relationships" id="261" r:id="Ra75f830952e54026"/>
    <p:sldId xmlns:r="http://schemas.openxmlformats.org/officeDocument/2006/relationships" id="262" r:id="R5e22f432a2bf45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0a944c86164601" /><Relationship Type="http://schemas.openxmlformats.org/officeDocument/2006/relationships/slide" Target="/ppt/slides/slide1.xml" Id="R408e4005316041ba" /><Relationship Type="http://schemas.openxmlformats.org/officeDocument/2006/relationships/slide" Target="/ppt/slides/slide2.xml" Id="Rfff1875e46854025" /><Relationship Type="http://schemas.openxmlformats.org/officeDocument/2006/relationships/slide" Target="/ppt/slides/slide3.xml" Id="R22c6512541344142" /><Relationship Type="http://schemas.openxmlformats.org/officeDocument/2006/relationships/slide" Target="/ppt/slides/slide4.xml" Id="Rcb3e365af5654085" /><Relationship Type="http://schemas.openxmlformats.org/officeDocument/2006/relationships/slide" Target="/ppt/slides/slide5.xml" Id="Ra65716ef0795444b" /><Relationship Type="http://schemas.openxmlformats.org/officeDocument/2006/relationships/slide" Target="/ppt/slides/slide6.xml" Id="Ra75f830952e54026" /><Relationship Type="http://schemas.openxmlformats.org/officeDocument/2006/relationships/slide" Target="/ppt/slides/slide7.xml" Id="R5e22f432a2bf45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964cce5d042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4505987754ad4" /><Relationship Type="http://schemas.openxmlformats.org/officeDocument/2006/relationships/theme" Target="/ppt/slideMasters/theme/theme1.xml" Id="R5069f6310d7d42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f4505987754a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760d6acee49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ed3c5c65449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a2c16180b4a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b71318bcb43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3ee2034a44d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e7c22a59141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2005b1ff04f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ZIMAKOFF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ZIMAKOFF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Ålesvingen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