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75cfc4c67f43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31f00dcd004512"/>
  </p:sldMasterIdLst>
  <p:sldIdLst>
    <p:sldId xmlns:r="http://schemas.openxmlformats.org/officeDocument/2006/relationships" id="256" r:id="R3f60f0d84433428f"/>
    <p:sldId xmlns:r="http://schemas.openxmlformats.org/officeDocument/2006/relationships" id="257" r:id="R10b02258f875433a"/>
    <p:sldId xmlns:r="http://schemas.openxmlformats.org/officeDocument/2006/relationships" id="258" r:id="Rf60214627e1e43ce"/>
    <p:sldId xmlns:r="http://schemas.openxmlformats.org/officeDocument/2006/relationships" id="259" r:id="R03d244f12a464452"/>
    <p:sldId xmlns:r="http://schemas.openxmlformats.org/officeDocument/2006/relationships" id="260" r:id="Rf7c9a997b4784c18"/>
    <p:sldId xmlns:r="http://schemas.openxmlformats.org/officeDocument/2006/relationships" id="261" r:id="Raa430b8dd68145b3"/>
    <p:sldId xmlns:r="http://schemas.openxmlformats.org/officeDocument/2006/relationships" id="262" r:id="Rc085e72da40c40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1f00dcd004512" /><Relationship Type="http://schemas.openxmlformats.org/officeDocument/2006/relationships/slide" Target="/ppt/slides/slide1.xml" Id="R3f60f0d84433428f" /><Relationship Type="http://schemas.openxmlformats.org/officeDocument/2006/relationships/slide" Target="/ppt/slides/slide2.xml" Id="R10b02258f875433a" /><Relationship Type="http://schemas.openxmlformats.org/officeDocument/2006/relationships/slide" Target="/ppt/slides/slide3.xml" Id="Rf60214627e1e43ce" /><Relationship Type="http://schemas.openxmlformats.org/officeDocument/2006/relationships/slide" Target="/ppt/slides/slide4.xml" Id="R03d244f12a464452" /><Relationship Type="http://schemas.openxmlformats.org/officeDocument/2006/relationships/slide" Target="/ppt/slides/slide5.xml" Id="Rf7c9a997b4784c18" /><Relationship Type="http://schemas.openxmlformats.org/officeDocument/2006/relationships/slide" Target="/ppt/slides/slide6.xml" Id="Raa430b8dd68145b3" /><Relationship Type="http://schemas.openxmlformats.org/officeDocument/2006/relationships/slide" Target="/ppt/slides/slide7.xml" Id="Rc085e72da40c40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ea605726f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4c2a336b34bf3" /><Relationship Type="http://schemas.openxmlformats.org/officeDocument/2006/relationships/theme" Target="/ppt/slideMasters/theme/theme1.xml" Id="Rad8a3fc318fe41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44c2a336b3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b2022f23c4e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00d70119a45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295b868c447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cc6046052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5210055b44f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ff321da2b44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90d0ae5f64b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IEK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IEK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37 132 333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37 132 671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ELISE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Stakkevollvegen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921 979 908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IEK HOLDING AS</a:t>
            </a:r>
          </a:p>
        </p:txBody>
      </p:sp>
    </p:spTree>
  </p:cSld>
  <p:clrMapOvr>
    <a:masterClrMapping xmlns:a="http://schemas.openxmlformats.org/drawingml/2006/main"/>
  </p:clrMapOvr>
</p:sld>
</file>