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d2eb6fb1b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3cb29ab0b4665"/>
  </p:sldMasterIdLst>
  <p:sldIdLst>
    <p:sldId xmlns:r="http://schemas.openxmlformats.org/officeDocument/2006/relationships" id="256" r:id="R1df639373e8e4007"/>
    <p:sldId xmlns:r="http://schemas.openxmlformats.org/officeDocument/2006/relationships" id="257" r:id="R51b4e8d94b5b42da"/>
    <p:sldId xmlns:r="http://schemas.openxmlformats.org/officeDocument/2006/relationships" id="258" r:id="Rc131123e2d2f4daf"/>
    <p:sldId xmlns:r="http://schemas.openxmlformats.org/officeDocument/2006/relationships" id="259" r:id="R3f411fc185ee4172"/>
    <p:sldId xmlns:r="http://schemas.openxmlformats.org/officeDocument/2006/relationships" id="260" r:id="Ra7629ae06154412f"/>
    <p:sldId xmlns:r="http://schemas.openxmlformats.org/officeDocument/2006/relationships" id="261" r:id="Re722003f9af945a9"/>
    <p:sldId xmlns:r="http://schemas.openxmlformats.org/officeDocument/2006/relationships" id="262" r:id="R5cfc79b14f94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3cb29ab0b4665" /><Relationship Type="http://schemas.openxmlformats.org/officeDocument/2006/relationships/slide" Target="/ppt/slides/slide1.xml" Id="R1df639373e8e4007" /><Relationship Type="http://schemas.openxmlformats.org/officeDocument/2006/relationships/slide" Target="/ppt/slides/slide2.xml" Id="R51b4e8d94b5b42da" /><Relationship Type="http://schemas.openxmlformats.org/officeDocument/2006/relationships/slide" Target="/ppt/slides/slide3.xml" Id="Rc131123e2d2f4daf" /><Relationship Type="http://schemas.openxmlformats.org/officeDocument/2006/relationships/slide" Target="/ppt/slides/slide4.xml" Id="R3f411fc185ee4172" /><Relationship Type="http://schemas.openxmlformats.org/officeDocument/2006/relationships/slide" Target="/ppt/slides/slide5.xml" Id="Ra7629ae06154412f" /><Relationship Type="http://schemas.openxmlformats.org/officeDocument/2006/relationships/slide" Target="/ppt/slides/slide6.xml" Id="Re722003f9af945a9" /><Relationship Type="http://schemas.openxmlformats.org/officeDocument/2006/relationships/slide" Target="/ppt/slides/slide7.xml" Id="R5cfc79b14f94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f4d446b05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4072c91094304" /><Relationship Type="http://schemas.openxmlformats.org/officeDocument/2006/relationships/theme" Target="/ppt/slideMasters/theme/theme1.xml" Id="R7bc42ddfb114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4072c9109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b2b701b5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91cead21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bb61b8bbc45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f54c0824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1494c8d4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56be645d7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c74c09ed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