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1920956b7545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7a633f09fb4d8b"/>
  </p:sldMasterIdLst>
  <p:sldIdLst>
    <p:sldId xmlns:r="http://schemas.openxmlformats.org/officeDocument/2006/relationships" id="256" r:id="Rf3eb0ad24d614140"/>
    <p:sldId xmlns:r="http://schemas.openxmlformats.org/officeDocument/2006/relationships" id="257" r:id="R6b9d55ec4f244f88"/>
    <p:sldId xmlns:r="http://schemas.openxmlformats.org/officeDocument/2006/relationships" id="258" r:id="Raa81602d3ca0440f"/>
    <p:sldId xmlns:r="http://schemas.openxmlformats.org/officeDocument/2006/relationships" id="259" r:id="R9093c2f4690f4cd3"/>
    <p:sldId xmlns:r="http://schemas.openxmlformats.org/officeDocument/2006/relationships" id="260" r:id="R03360b6daf7249f8"/>
    <p:sldId xmlns:r="http://schemas.openxmlformats.org/officeDocument/2006/relationships" id="261" r:id="R576d560509184773"/>
    <p:sldId xmlns:r="http://schemas.openxmlformats.org/officeDocument/2006/relationships" id="262" r:id="R1ed23fca1fd24a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a633f09fb4d8b" /><Relationship Type="http://schemas.openxmlformats.org/officeDocument/2006/relationships/slide" Target="/ppt/slides/slide1.xml" Id="Rf3eb0ad24d614140" /><Relationship Type="http://schemas.openxmlformats.org/officeDocument/2006/relationships/slide" Target="/ppt/slides/slide2.xml" Id="R6b9d55ec4f244f88" /><Relationship Type="http://schemas.openxmlformats.org/officeDocument/2006/relationships/slide" Target="/ppt/slides/slide3.xml" Id="Raa81602d3ca0440f" /><Relationship Type="http://schemas.openxmlformats.org/officeDocument/2006/relationships/slide" Target="/ppt/slides/slide4.xml" Id="R9093c2f4690f4cd3" /><Relationship Type="http://schemas.openxmlformats.org/officeDocument/2006/relationships/slide" Target="/ppt/slides/slide5.xml" Id="R03360b6daf7249f8" /><Relationship Type="http://schemas.openxmlformats.org/officeDocument/2006/relationships/slide" Target="/ppt/slides/slide6.xml" Id="R576d560509184773" /><Relationship Type="http://schemas.openxmlformats.org/officeDocument/2006/relationships/slide" Target="/ppt/slides/slide7.xml" Id="R1ed23fca1fd24a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31fe1cb26f44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07b35d89f43b6" /><Relationship Type="http://schemas.openxmlformats.org/officeDocument/2006/relationships/theme" Target="/ppt/slideMasters/theme/theme1.xml" Id="R4668c144c28f4b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e07b35d89f43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04dfeca3e4d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dd111427d47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64b5e075a40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ba6d276034d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b9e68ad5f4b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01e8693a04b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2d4ff53e544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MONTGOMERY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MONTGOMERY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−283 468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MORITS ALEXANDER SKAUGEN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922 540 586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