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8a6a8f65d348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4845ab21f04e15"/>
  </p:sldMasterIdLst>
  <p:sldIdLst>
    <p:sldId xmlns:r="http://schemas.openxmlformats.org/officeDocument/2006/relationships" id="256" r:id="R189eec9f10854c9e"/>
    <p:sldId xmlns:r="http://schemas.openxmlformats.org/officeDocument/2006/relationships" id="257" r:id="Ra3903d32f866423a"/>
    <p:sldId xmlns:r="http://schemas.openxmlformats.org/officeDocument/2006/relationships" id="258" r:id="R73d63bcc695343df"/>
    <p:sldId xmlns:r="http://schemas.openxmlformats.org/officeDocument/2006/relationships" id="259" r:id="R6cd89ff9d2d04b79"/>
    <p:sldId xmlns:r="http://schemas.openxmlformats.org/officeDocument/2006/relationships" id="260" r:id="R0e53411435de4ef8"/>
    <p:sldId xmlns:r="http://schemas.openxmlformats.org/officeDocument/2006/relationships" id="261" r:id="Rc0e1e5fec578485d"/>
    <p:sldId xmlns:r="http://schemas.openxmlformats.org/officeDocument/2006/relationships" id="262" r:id="Rdc1c8e5d656a4c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4845ab21f04e15" /><Relationship Type="http://schemas.openxmlformats.org/officeDocument/2006/relationships/slide" Target="/ppt/slides/slide1.xml" Id="R189eec9f10854c9e" /><Relationship Type="http://schemas.openxmlformats.org/officeDocument/2006/relationships/slide" Target="/ppt/slides/slide2.xml" Id="Ra3903d32f866423a" /><Relationship Type="http://schemas.openxmlformats.org/officeDocument/2006/relationships/slide" Target="/ppt/slides/slide3.xml" Id="R73d63bcc695343df" /><Relationship Type="http://schemas.openxmlformats.org/officeDocument/2006/relationships/slide" Target="/ppt/slides/slide4.xml" Id="R6cd89ff9d2d04b79" /><Relationship Type="http://schemas.openxmlformats.org/officeDocument/2006/relationships/slide" Target="/ppt/slides/slide5.xml" Id="R0e53411435de4ef8" /><Relationship Type="http://schemas.openxmlformats.org/officeDocument/2006/relationships/slide" Target="/ppt/slides/slide6.xml" Id="Rc0e1e5fec578485d" /><Relationship Type="http://schemas.openxmlformats.org/officeDocument/2006/relationships/slide" Target="/ppt/slides/slide7.xml" Id="Rdc1c8e5d656a4c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6e9eecfd5740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68b6411d554857" /><Relationship Type="http://schemas.openxmlformats.org/officeDocument/2006/relationships/theme" Target="/ppt/slideMasters/theme/theme1.xml" Id="R8d1a12ed16e648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68b6411d5548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54179438884e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8ef767e83a40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abda731a1d4f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7b2b54fdf443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13b9e432bf4a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263a893a11456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297cd27ce748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ALFANOR 19195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ALFANOR 19195 AS ble etablert [år] og holder til i Klavestadhaugen.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−2 710 475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13 353 567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404 337 258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416 524 538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LINDSTAD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Sandstadveien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1743 Klavestadhaugen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923 347 607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