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ee75d833544c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6a776171ba4ab5"/>
  </p:sldMasterIdLst>
  <p:sldIdLst>
    <p:sldId xmlns:r="http://schemas.openxmlformats.org/officeDocument/2006/relationships" id="256" r:id="R911de5d0326d4c56"/>
    <p:sldId xmlns:r="http://schemas.openxmlformats.org/officeDocument/2006/relationships" id="257" r:id="Rde9c39d1a18e4117"/>
    <p:sldId xmlns:r="http://schemas.openxmlformats.org/officeDocument/2006/relationships" id="258" r:id="Rbdb36e2c0fa9444b"/>
    <p:sldId xmlns:r="http://schemas.openxmlformats.org/officeDocument/2006/relationships" id="259" r:id="R959035e743ef4e12"/>
    <p:sldId xmlns:r="http://schemas.openxmlformats.org/officeDocument/2006/relationships" id="260" r:id="R4d0e29c4055d488d"/>
    <p:sldId xmlns:r="http://schemas.openxmlformats.org/officeDocument/2006/relationships" id="261" r:id="Ra478a20039214d97"/>
    <p:sldId xmlns:r="http://schemas.openxmlformats.org/officeDocument/2006/relationships" id="262" r:id="Re0a2e2f492cd42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6a776171ba4ab5" /><Relationship Type="http://schemas.openxmlformats.org/officeDocument/2006/relationships/slide" Target="/ppt/slides/slide1.xml" Id="R911de5d0326d4c56" /><Relationship Type="http://schemas.openxmlformats.org/officeDocument/2006/relationships/slide" Target="/ppt/slides/slide2.xml" Id="Rde9c39d1a18e4117" /><Relationship Type="http://schemas.openxmlformats.org/officeDocument/2006/relationships/slide" Target="/ppt/slides/slide3.xml" Id="Rbdb36e2c0fa9444b" /><Relationship Type="http://schemas.openxmlformats.org/officeDocument/2006/relationships/slide" Target="/ppt/slides/slide4.xml" Id="R959035e743ef4e12" /><Relationship Type="http://schemas.openxmlformats.org/officeDocument/2006/relationships/slide" Target="/ppt/slides/slide5.xml" Id="R4d0e29c4055d488d" /><Relationship Type="http://schemas.openxmlformats.org/officeDocument/2006/relationships/slide" Target="/ppt/slides/slide6.xml" Id="Ra478a20039214d97" /><Relationship Type="http://schemas.openxmlformats.org/officeDocument/2006/relationships/slide" Target="/ppt/slides/slide7.xml" Id="Re0a2e2f492cd42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c3d4ff6b140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4870b3ac64166" /><Relationship Type="http://schemas.openxmlformats.org/officeDocument/2006/relationships/theme" Target="/ppt/slideMasters/theme/theme1.xml" Id="Re3a67adba05f4b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14870b3ac641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e9503d88a46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4eca8cc314b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559f3fd9c49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06454eb97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85d0da0dd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3346d0cf14a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395327ac040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