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9e2f3761a4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259f49f8f24d1a"/>
  </p:sldMasterIdLst>
  <p:sldIdLst>
    <p:sldId xmlns:r="http://schemas.openxmlformats.org/officeDocument/2006/relationships" id="256" r:id="R17a09a393f664f21"/>
    <p:sldId xmlns:r="http://schemas.openxmlformats.org/officeDocument/2006/relationships" id="257" r:id="R5f18ba6ac5de43a0"/>
    <p:sldId xmlns:r="http://schemas.openxmlformats.org/officeDocument/2006/relationships" id="258" r:id="R151efb9049214ab4"/>
    <p:sldId xmlns:r="http://schemas.openxmlformats.org/officeDocument/2006/relationships" id="259" r:id="R6d76c93d1e084cb4"/>
    <p:sldId xmlns:r="http://schemas.openxmlformats.org/officeDocument/2006/relationships" id="260" r:id="R09f31a4b3ea144be"/>
    <p:sldId xmlns:r="http://schemas.openxmlformats.org/officeDocument/2006/relationships" id="261" r:id="Ra6fbf966895f419a"/>
    <p:sldId xmlns:r="http://schemas.openxmlformats.org/officeDocument/2006/relationships" id="262" r:id="Rcc3cffa921c0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59f49f8f24d1a" /><Relationship Type="http://schemas.openxmlformats.org/officeDocument/2006/relationships/slide" Target="/ppt/slides/slide1.xml" Id="R17a09a393f664f21" /><Relationship Type="http://schemas.openxmlformats.org/officeDocument/2006/relationships/slide" Target="/ppt/slides/slide2.xml" Id="R5f18ba6ac5de43a0" /><Relationship Type="http://schemas.openxmlformats.org/officeDocument/2006/relationships/slide" Target="/ppt/slides/slide3.xml" Id="R151efb9049214ab4" /><Relationship Type="http://schemas.openxmlformats.org/officeDocument/2006/relationships/slide" Target="/ppt/slides/slide4.xml" Id="R6d76c93d1e084cb4" /><Relationship Type="http://schemas.openxmlformats.org/officeDocument/2006/relationships/slide" Target="/ppt/slides/slide5.xml" Id="R09f31a4b3ea144be" /><Relationship Type="http://schemas.openxmlformats.org/officeDocument/2006/relationships/slide" Target="/ppt/slides/slide6.xml" Id="Ra6fbf966895f419a" /><Relationship Type="http://schemas.openxmlformats.org/officeDocument/2006/relationships/slide" Target="/ppt/slides/slide7.xml" Id="Rcc3cffa921c0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c7d244a28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c4c058fb34b8d" /><Relationship Type="http://schemas.openxmlformats.org/officeDocument/2006/relationships/theme" Target="/ppt/slideMasters/theme/theme1.xml" Id="R796ada5bca8f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7c4c058fb3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5e0df1d1b4c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20b65130a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25a4cf8d8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31b8dc90f47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a0b0358e54a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af6803eb14e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8d5eb838247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49 114 519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54 133 173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LERØEN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Fantoftvegen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923 734 880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LERØEN HOLDING AS</a:t>
            </a:r>
          </a:p>
        </p:txBody>
      </p:sp>
    </p:spTree>
  </p:cSld>
  <p:clrMapOvr>
    <a:masterClrMapping xmlns:a="http://schemas.openxmlformats.org/drawingml/2006/main"/>
  </p:clrMapOvr>
</p:sld>
</file>