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8db3a555df43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657791dd884075"/>
  </p:sldMasterIdLst>
  <p:sldIdLst>
    <p:sldId xmlns:r="http://schemas.openxmlformats.org/officeDocument/2006/relationships" id="256" r:id="R706c8691edc24c50"/>
    <p:sldId xmlns:r="http://schemas.openxmlformats.org/officeDocument/2006/relationships" id="257" r:id="R3fb4ae5dbeb7432a"/>
    <p:sldId xmlns:r="http://schemas.openxmlformats.org/officeDocument/2006/relationships" id="258" r:id="Rb53742cb0c024e64"/>
    <p:sldId xmlns:r="http://schemas.openxmlformats.org/officeDocument/2006/relationships" id="259" r:id="Rc7abd82d0a1c4d41"/>
    <p:sldId xmlns:r="http://schemas.openxmlformats.org/officeDocument/2006/relationships" id="260" r:id="R0479f18bec4441db"/>
    <p:sldId xmlns:r="http://schemas.openxmlformats.org/officeDocument/2006/relationships" id="261" r:id="R14094afb534f4500"/>
    <p:sldId xmlns:r="http://schemas.openxmlformats.org/officeDocument/2006/relationships" id="262" r:id="R50335da30d944b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657791dd884075" /><Relationship Type="http://schemas.openxmlformats.org/officeDocument/2006/relationships/slide" Target="/ppt/slides/slide1.xml" Id="R706c8691edc24c50" /><Relationship Type="http://schemas.openxmlformats.org/officeDocument/2006/relationships/slide" Target="/ppt/slides/slide2.xml" Id="R3fb4ae5dbeb7432a" /><Relationship Type="http://schemas.openxmlformats.org/officeDocument/2006/relationships/slide" Target="/ppt/slides/slide3.xml" Id="Rb53742cb0c024e64" /><Relationship Type="http://schemas.openxmlformats.org/officeDocument/2006/relationships/slide" Target="/ppt/slides/slide4.xml" Id="Rc7abd82d0a1c4d41" /><Relationship Type="http://schemas.openxmlformats.org/officeDocument/2006/relationships/slide" Target="/ppt/slides/slide5.xml" Id="R0479f18bec4441db" /><Relationship Type="http://schemas.openxmlformats.org/officeDocument/2006/relationships/slide" Target="/ppt/slides/slide6.xml" Id="R14094afb534f4500" /><Relationship Type="http://schemas.openxmlformats.org/officeDocument/2006/relationships/slide" Target="/ppt/slides/slide7.xml" Id="R50335da30d944b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e777b3d67746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7c8532d666477f" /><Relationship Type="http://schemas.openxmlformats.org/officeDocument/2006/relationships/theme" Target="/ppt/slideMasters/theme/theme1.xml" Id="Rfbe4c2605b5f43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7c8532d66647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be879d826143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b252ebd6d44d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b9f22edab744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fc6ee3ba6b4f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71c4b3eaad44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1881279888479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3dc64003954d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SAGAFON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SAGAFON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SAGAFON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SAGAFON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SAGAFON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SAGAFON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4 633 902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4 336 747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8 396 547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40 323 702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45 779 312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SAGAFON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FONECHO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SAGAFON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Drøbakgata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0463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923 738 541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SAGAFON AS</a:t>
            </a:r>
          </a:p>
        </p:txBody>
      </p:sp>
    </p:spTree>
  </p:cSld>
  <p:clrMapOvr>
    <a:masterClrMapping xmlns:a="http://schemas.openxmlformats.org/drawingml/2006/main"/>
  </p:clrMapOvr>
</p:sld>
</file>