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248e34e9b347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af8e71aa9c4dee"/>
  </p:sldMasterIdLst>
  <p:sldIdLst>
    <p:sldId xmlns:r="http://schemas.openxmlformats.org/officeDocument/2006/relationships" id="256" r:id="Rfa9dd33f696d42b9"/>
    <p:sldId xmlns:r="http://schemas.openxmlformats.org/officeDocument/2006/relationships" id="257" r:id="R8950aa6b6fe44a56"/>
    <p:sldId xmlns:r="http://schemas.openxmlformats.org/officeDocument/2006/relationships" id="258" r:id="R2fa7c163093142a2"/>
    <p:sldId xmlns:r="http://schemas.openxmlformats.org/officeDocument/2006/relationships" id="259" r:id="Rc773bc73edaa4190"/>
    <p:sldId xmlns:r="http://schemas.openxmlformats.org/officeDocument/2006/relationships" id="260" r:id="R6e27cc3991804afa"/>
    <p:sldId xmlns:r="http://schemas.openxmlformats.org/officeDocument/2006/relationships" id="261" r:id="R9ebf81ad36cf49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af8e71aa9c4dee" /><Relationship Type="http://schemas.openxmlformats.org/officeDocument/2006/relationships/slide" Target="/ppt/slides/slide1.xml" Id="Rfa9dd33f696d42b9" /><Relationship Type="http://schemas.openxmlformats.org/officeDocument/2006/relationships/slide" Target="/ppt/slides/slide2.xml" Id="R8950aa6b6fe44a56" /><Relationship Type="http://schemas.openxmlformats.org/officeDocument/2006/relationships/slide" Target="/ppt/slides/slide3.xml" Id="R2fa7c163093142a2" /><Relationship Type="http://schemas.openxmlformats.org/officeDocument/2006/relationships/slide" Target="/ppt/slides/slide4.xml" Id="Rc773bc73edaa4190" /><Relationship Type="http://schemas.openxmlformats.org/officeDocument/2006/relationships/slide" Target="/ppt/slides/slide5.xml" Id="R6e27cc3991804afa" /><Relationship Type="http://schemas.openxmlformats.org/officeDocument/2006/relationships/slide" Target="/ppt/slides/slide6.xml" Id="R9ebf81ad36cf49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0b674274c146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279c6e29a4a18" /><Relationship Type="http://schemas.openxmlformats.org/officeDocument/2006/relationships/theme" Target="/ppt/slideMasters/theme/theme1.xml" Id="R2ef5cbb1da3047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e279c6e29a4a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a834c2f8941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c41be32764b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3a33b610a4f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4463494ee49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e7c2fab0748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d217f6dff45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MØRE OG ROMSDAL REVISJON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MØRE OG ROMSDAL REVISJON SA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28 748 304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376 285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432 015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6 785 519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15 579 284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Astrups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923 746 552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