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db9fc6a548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df540d2854b98"/>
  </p:sldMasterIdLst>
  <p:sldIdLst>
    <p:sldId xmlns:r="http://schemas.openxmlformats.org/officeDocument/2006/relationships" id="256" r:id="Rfdf13b9e01b0402f"/>
    <p:sldId xmlns:r="http://schemas.openxmlformats.org/officeDocument/2006/relationships" id="257" r:id="R16dca4f80bb0440f"/>
    <p:sldId xmlns:r="http://schemas.openxmlformats.org/officeDocument/2006/relationships" id="258" r:id="Rafa05de379174b1a"/>
    <p:sldId xmlns:r="http://schemas.openxmlformats.org/officeDocument/2006/relationships" id="259" r:id="R16be1867cd4c45d3"/>
    <p:sldId xmlns:r="http://schemas.openxmlformats.org/officeDocument/2006/relationships" id="260" r:id="R132b263229bd4336"/>
    <p:sldId xmlns:r="http://schemas.openxmlformats.org/officeDocument/2006/relationships" id="261" r:id="R5baca04dcf9f4ae7"/>
    <p:sldId xmlns:r="http://schemas.openxmlformats.org/officeDocument/2006/relationships" id="262" r:id="Rafc8cd4a21b64b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df540d2854b98" /><Relationship Type="http://schemas.openxmlformats.org/officeDocument/2006/relationships/slide" Target="/ppt/slides/slide1.xml" Id="Rfdf13b9e01b0402f" /><Relationship Type="http://schemas.openxmlformats.org/officeDocument/2006/relationships/slide" Target="/ppt/slides/slide2.xml" Id="R16dca4f80bb0440f" /><Relationship Type="http://schemas.openxmlformats.org/officeDocument/2006/relationships/slide" Target="/ppt/slides/slide3.xml" Id="Rafa05de379174b1a" /><Relationship Type="http://schemas.openxmlformats.org/officeDocument/2006/relationships/slide" Target="/ppt/slides/slide4.xml" Id="R16be1867cd4c45d3" /><Relationship Type="http://schemas.openxmlformats.org/officeDocument/2006/relationships/slide" Target="/ppt/slides/slide5.xml" Id="R132b263229bd4336" /><Relationship Type="http://schemas.openxmlformats.org/officeDocument/2006/relationships/slide" Target="/ppt/slides/slide6.xml" Id="R5baca04dcf9f4ae7" /><Relationship Type="http://schemas.openxmlformats.org/officeDocument/2006/relationships/slide" Target="/ppt/slides/slide7.xml" Id="Rafc8cd4a21b64b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2ca6b42b0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0ad3698be4425" /><Relationship Type="http://schemas.openxmlformats.org/officeDocument/2006/relationships/theme" Target="/ppt/slideMasters/theme/theme1.xml" Id="R2211c020f7db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0ad3698be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97fcefb08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5e4cd5ed6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0dc70ded1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23b8b2b78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ed3913dff47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a8f73ca245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6b36a2794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ESKEDAL HOLDING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2 239 114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ESKEDAL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Andebuveien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923 829 946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ESKEDAL HOLDING AS</a:t>
            </a:r>
          </a:p>
        </p:txBody>
      </p:sp>
    </p:spTree>
  </p:cSld>
  <p:clrMapOvr>
    <a:masterClrMapping xmlns:a="http://schemas.openxmlformats.org/drawingml/2006/main"/>
  </p:clrMapOvr>
</p:sld>
</file>