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8076af2cd04e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9b59307978481d"/>
  </p:sldMasterIdLst>
  <p:sldIdLst>
    <p:sldId xmlns:r="http://schemas.openxmlformats.org/officeDocument/2006/relationships" id="256" r:id="R7dc8f7ebe58041f6"/>
    <p:sldId xmlns:r="http://schemas.openxmlformats.org/officeDocument/2006/relationships" id="257" r:id="R7c62bbefcb3f4300"/>
    <p:sldId xmlns:r="http://schemas.openxmlformats.org/officeDocument/2006/relationships" id="258" r:id="R204f4fecd97a4979"/>
    <p:sldId xmlns:r="http://schemas.openxmlformats.org/officeDocument/2006/relationships" id="259" r:id="Rc76bbf0e1bc84737"/>
    <p:sldId xmlns:r="http://schemas.openxmlformats.org/officeDocument/2006/relationships" id="260" r:id="R7a4e1410b05f49d3"/>
    <p:sldId xmlns:r="http://schemas.openxmlformats.org/officeDocument/2006/relationships" id="261" r:id="R18409be6e2d040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9b59307978481d" /><Relationship Type="http://schemas.openxmlformats.org/officeDocument/2006/relationships/slide" Target="/ppt/slides/slide1.xml" Id="R7dc8f7ebe58041f6" /><Relationship Type="http://schemas.openxmlformats.org/officeDocument/2006/relationships/slide" Target="/ppt/slides/slide2.xml" Id="R7c62bbefcb3f4300" /><Relationship Type="http://schemas.openxmlformats.org/officeDocument/2006/relationships/slide" Target="/ppt/slides/slide3.xml" Id="R204f4fecd97a4979" /><Relationship Type="http://schemas.openxmlformats.org/officeDocument/2006/relationships/slide" Target="/ppt/slides/slide4.xml" Id="Rc76bbf0e1bc84737" /><Relationship Type="http://schemas.openxmlformats.org/officeDocument/2006/relationships/slide" Target="/ppt/slides/slide5.xml" Id="R7a4e1410b05f49d3" /><Relationship Type="http://schemas.openxmlformats.org/officeDocument/2006/relationships/slide" Target="/ppt/slides/slide6.xml" Id="R18409be6e2d040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cc2b7d8eb64b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9761080df40e5" /><Relationship Type="http://schemas.openxmlformats.org/officeDocument/2006/relationships/theme" Target="/ppt/slideMasters/theme/theme1.xml" Id="Ra84918c997e741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79761080df40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887ae74da4d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54f7f1d894a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2ea9502d547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5377a47a14a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59bc96e7946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f64d24a684d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REGNSKAPSRÅDGIVNING AS ble etablert [år] og holder til i Veggli.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1 966 129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295 259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229 339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107 720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626 992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Bogstrandvegen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3628 Veggli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923 842 012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REGNSKAPSRÅDGIVNING AS</a:t>
            </a:r>
          </a:p>
        </p:txBody>
      </p:sp>
    </p:spTree>
  </p:cSld>
  <p:clrMapOvr>
    <a:masterClrMapping xmlns:a="http://schemas.openxmlformats.org/drawingml/2006/main"/>
  </p:clrMapOvr>
</p:sld>
</file>