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444d0ff02134eb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b9bddaebdb94261"/>
  </p:sldMasterIdLst>
  <p:sldIdLst>
    <p:sldId xmlns:r="http://schemas.openxmlformats.org/officeDocument/2006/relationships" id="256" r:id="Rea992cee166a4121"/>
    <p:sldId xmlns:r="http://schemas.openxmlformats.org/officeDocument/2006/relationships" id="257" r:id="R3c659d8b5ff04a1b"/>
    <p:sldId xmlns:r="http://schemas.openxmlformats.org/officeDocument/2006/relationships" id="258" r:id="Rbdeaed9c34134d01"/>
    <p:sldId xmlns:r="http://schemas.openxmlformats.org/officeDocument/2006/relationships" id="259" r:id="R4ac4f32ce4cd4b9d"/>
    <p:sldId xmlns:r="http://schemas.openxmlformats.org/officeDocument/2006/relationships" id="260" r:id="R95ff214e655e478c"/>
    <p:sldId xmlns:r="http://schemas.openxmlformats.org/officeDocument/2006/relationships" id="261" r:id="Ref594591bbf4422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9bddaebdb94261" /><Relationship Type="http://schemas.openxmlformats.org/officeDocument/2006/relationships/slide" Target="/ppt/slides/slide1.xml" Id="Rea992cee166a4121" /><Relationship Type="http://schemas.openxmlformats.org/officeDocument/2006/relationships/slide" Target="/ppt/slides/slide2.xml" Id="R3c659d8b5ff04a1b" /><Relationship Type="http://schemas.openxmlformats.org/officeDocument/2006/relationships/slide" Target="/ppt/slides/slide3.xml" Id="Rbdeaed9c34134d01" /><Relationship Type="http://schemas.openxmlformats.org/officeDocument/2006/relationships/slide" Target="/ppt/slides/slide4.xml" Id="R4ac4f32ce4cd4b9d" /><Relationship Type="http://schemas.openxmlformats.org/officeDocument/2006/relationships/slide" Target="/ppt/slides/slide5.xml" Id="R95ff214e655e478c" /><Relationship Type="http://schemas.openxmlformats.org/officeDocument/2006/relationships/slide" Target="/ppt/slides/slide6.xml" Id="Ref594591bbf4422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9d40cdbfc3440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f58d0aafa44c22" /><Relationship Type="http://schemas.openxmlformats.org/officeDocument/2006/relationships/theme" Target="/ppt/slideMasters/theme/theme1.xml" Id="R8687c7b225764d8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9f58d0aafa44c2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8a94e019494f0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845d28aee5415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f58f4ba2b948b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a5e09f84b1416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073e20411d4b6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117fdff497432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PIM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PIM HOLDING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−26 477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2 095 008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4 379 164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4 379 164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Nygårdsgata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4319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923 849 513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PIM HOLDING AS</a:t>
            </a:r>
          </a:p>
        </p:txBody>
      </p:sp>
    </p:spTree>
  </p:cSld>
  <p:clrMapOvr>
    <a:masterClrMapping xmlns:a="http://schemas.openxmlformats.org/drawingml/2006/main"/>
  </p:clrMapOvr>
</p:sld>
</file>