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e9c98d446f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91769926b4bea"/>
  </p:sldMasterIdLst>
  <p:sldIdLst>
    <p:sldId xmlns:r="http://schemas.openxmlformats.org/officeDocument/2006/relationships" id="256" r:id="R732c189c02994b31"/>
    <p:sldId xmlns:r="http://schemas.openxmlformats.org/officeDocument/2006/relationships" id="257" r:id="Re42d84a8c7ac4531"/>
    <p:sldId xmlns:r="http://schemas.openxmlformats.org/officeDocument/2006/relationships" id="258" r:id="R4952fdedfe064659"/>
    <p:sldId xmlns:r="http://schemas.openxmlformats.org/officeDocument/2006/relationships" id="259" r:id="Refe875c061bd47d2"/>
    <p:sldId xmlns:r="http://schemas.openxmlformats.org/officeDocument/2006/relationships" id="260" r:id="R46d32aecc28b433c"/>
    <p:sldId xmlns:r="http://schemas.openxmlformats.org/officeDocument/2006/relationships" id="261" r:id="R918ff89fcfbb4088"/>
    <p:sldId xmlns:r="http://schemas.openxmlformats.org/officeDocument/2006/relationships" id="262" r:id="R35d7c48bfe81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91769926b4bea" /><Relationship Type="http://schemas.openxmlformats.org/officeDocument/2006/relationships/slide" Target="/ppt/slides/slide1.xml" Id="R732c189c02994b31" /><Relationship Type="http://schemas.openxmlformats.org/officeDocument/2006/relationships/slide" Target="/ppt/slides/slide2.xml" Id="Re42d84a8c7ac4531" /><Relationship Type="http://schemas.openxmlformats.org/officeDocument/2006/relationships/slide" Target="/ppt/slides/slide3.xml" Id="R4952fdedfe064659" /><Relationship Type="http://schemas.openxmlformats.org/officeDocument/2006/relationships/slide" Target="/ppt/slides/slide4.xml" Id="Refe875c061bd47d2" /><Relationship Type="http://schemas.openxmlformats.org/officeDocument/2006/relationships/slide" Target="/ppt/slides/slide5.xml" Id="R46d32aecc28b433c" /><Relationship Type="http://schemas.openxmlformats.org/officeDocument/2006/relationships/slide" Target="/ppt/slides/slide6.xml" Id="R918ff89fcfbb4088" /><Relationship Type="http://schemas.openxmlformats.org/officeDocument/2006/relationships/slide" Target="/ppt/slides/slide7.xml" Id="R35d7c48bfe81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187707ee7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82007105d4997" /><Relationship Type="http://schemas.openxmlformats.org/officeDocument/2006/relationships/theme" Target="/ppt/slideMasters/theme/theme1.xml" Id="R342d5bed359b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182007105d49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4672fede0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60961fe8749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08d4bfb40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6270b14134e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f664dec5f49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091c6239a4e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1edaa41d94c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UTBYTTE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UTBYTTE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−7 085 704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86 768 992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88 386 198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LWK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NZB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UTBYTTE AS</a:t>
            </a:r>
          </a:p>
        </p:txBody>
      </p:sp>
    </p:spTree>
  </p:cSld>
  <p:clrMapOvr>
    <a:masterClrMapping xmlns:a="http://schemas.openxmlformats.org/drawingml/2006/main"/>
  </p:clrMapOvr>
</p:sld>
</file>