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a197700e684d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a043a3637b4e1a"/>
  </p:sldMasterIdLst>
  <p:sldIdLst>
    <p:sldId xmlns:r="http://schemas.openxmlformats.org/officeDocument/2006/relationships" id="256" r:id="Rcb6bc861d21443d3"/>
    <p:sldId xmlns:r="http://schemas.openxmlformats.org/officeDocument/2006/relationships" id="257" r:id="R6a73c8b46a4c45e7"/>
    <p:sldId xmlns:r="http://schemas.openxmlformats.org/officeDocument/2006/relationships" id="258" r:id="R96b71dd516144191"/>
    <p:sldId xmlns:r="http://schemas.openxmlformats.org/officeDocument/2006/relationships" id="259" r:id="R0aa632aa35e542c4"/>
    <p:sldId xmlns:r="http://schemas.openxmlformats.org/officeDocument/2006/relationships" id="260" r:id="Rabf35c8e0cc64770"/>
    <p:sldId xmlns:r="http://schemas.openxmlformats.org/officeDocument/2006/relationships" id="261" r:id="R99da066c61044ada"/>
    <p:sldId xmlns:r="http://schemas.openxmlformats.org/officeDocument/2006/relationships" id="262" r:id="Ra2b033e089754b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043a3637b4e1a" /><Relationship Type="http://schemas.openxmlformats.org/officeDocument/2006/relationships/slide" Target="/ppt/slides/slide1.xml" Id="Rcb6bc861d21443d3" /><Relationship Type="http://schemas.openxmlformats.org/officeDocument/2006/relationships/slide" Target="/ppt/slides/slide2.xml" Id="R6a73c8b46a4c45e7" /><Relationship Type="http://schemas.openxmlformats.org/officeDocument/2006/relationships/slide" Target="/ppt/slides/slide3.xml" Id="R96b71dd516144191" /><Relationship Type="http://schemas.openxmlformats.org/officeDocument/2006/relationships/slide" Target="/ppt/slides/slide4.xml" Id="R0aa632aa35e542c4" /><Relationship Type="http://schemas.openxmlformats.org/officeDocument/2006/relationships/slide" Target="/ppt/slides/slide5.xml" Id="Rabf35c8e0cc64770" /><Relationship Type="http://schemas.openxmlformats.org/officeDocument/2006/relationships/slide" Target="/ppt/slides/slide6.xml" Id="R99da066c61044ada" /><Relationship Type="http://schemas.openxmlformats.org/officeDocument/2006/relationships/slide" Target="/ppt/slides/slide7.xml" Id="Ra2b033e089754b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7dff8e63947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0599daefc4e82" /><Relationship Type="http://schemas.openxmlformats.org/officeDocument/2006/relationships/theme" Target="/ppt/slideMasters/theme/theme1.xml" Id="Rfd49a4ef628c4b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0599daefc4e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cf8368dac44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922cbf83542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7ea22c8534b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bb29c3f6640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eda4ff7a74c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aea18b2c24a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81f26b73640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BULLS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BULLS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1 357 267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1 357 267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LAVIK LIE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STANGELAND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NESE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KYRRE TVEIT FOSSEN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RASMUSSEN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LANGEVOLL  –  10,7 %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 Carlsens veg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924 190 841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