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74babea62d4f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573bf200a4ad8"/>
  </p:sldMasterIdLst>
  <p:sldIdLst>
    <p:sldId xmlns:r="http://schemas.openxmlformats.org/officeDocument/2006/relationships" id="256" r:id="R97bd077d31804012"/>
    <p:sldId xmlns:r="http://schemas.openxmlformats.org/officeDocument/2006/relationships" id="257" r:id="Rb244afcc79ff4759"/>
    <p:sldId xmlns:r="http://schemas.openxmlformats.org/officeDocument/2006/relationships" id="258" r:id="R955152fe75f14f5a"/>
    <p:sldId xmlns:r="http://schemas.openxmlformats.org/officeDocument/2006/relationships" id="259" r:id="Rd80abbf81ec34384"/>
    <p:sldId xmlns:r="http://schemas.openxmlformats.org/officeDocument/2006/relationships" id="260" r:id="Rc4a654965663467b"/>
    <p:sldId xmlns:r="http://schemas.openxmlformats.org/officeDocument/2006/relationships" id="261" r:id="Rb362a05e2b67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573bf200a4ad8" /><Relationship Type="http://schemas.openxmlformats.org/officeDocument/2006/relationships/slide" Target="/ppt/slides/slide1.xml" Id="R97bd077d31804012" /><Relationship Type="http://schemas.openxmlformats.org/officeDocument/2006/relationships/slide" Target="/ppt/slides/slide2.xml" Id="Rb244afcc79ff4759" /><Relationship Type="http://schemas.openxmlformats.org/officeDocument/2006/relationships/slide" Target="/ppt/slides/slide3.xml" Id="R955152fe75f14f5a" /><Relationship Type="http://schemas.openxmlformats.org/officeDocument/2006/relationships/slide" Target="/ppt/slides/slide4.xml" Id="Rd80abbf81ec34384" /><Relationship Type="http://schemas.openxmlformats.org/officeDocument/2006/relationships/slide" Target="/ppt/slides/slide5.xml" Id="Rc4a654965663467b" /><Relationship Type="http://schemas.openxmlformats.org/officeDocument/2006/relationships/slide" Target="/ppt/slides/slide6.xml" Id="Rb362a05e2b67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ea41fd7b2f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b454137d04cfc" /><Relationship Type="http://schemas.openxmlformats.org/officeDocument/2006/relationships/theme" Target="/ppt/slideMasters/theme/theme1.xml" Id="R8484ebca45854e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bb454137d04c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2cea0d1df4b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de9ce6e2844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fe10862bf44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9ae573b2a45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bd67ac1fd43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50330c7254a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VERGENCE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VERGENCE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VERGENCE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VERGENCE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VERGENCE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VERGENCE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−1 558 580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50 704 338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163 099 447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233 277 271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VERGENCE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924 374 713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VERGENCE HOLDING AS</a:t>
            </a:r>
          </a:p>
        </p:txBody>
      </p:sp>
    </p:spTree>
  </p:cSld>
  <p:clrMapOvr>
    <a:masterClrMapping xmlns:a="http://schemas.openxmlformats.org/drawingml/2006/main"/>
  </p:clrMapOvr>
</p:sld>
</file>