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0c1b7beeff43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d4658cc3af4dcc"/>
  </p:sldMasterIdLst>
  <p:sldIdLst>
    <p:sldId xmlns:r="http://schemas.openxmlformats.org/officeDocument/2006/relationships" id="256" r:id="R4e9296a139c04e5e"/>
    <p:sldId xmlns:r="http://schemas.openxmlformats.org/officeDocument/2006/relationships" id="257" r:id="Rae450d9d85344d7c"/>
    <p:sldId xmlns:r="http://schemas.openxmlformats.org/officeDocument/2006/relationships" id="258" r:id="R76061d175dcf4dde"/>
    <p:sldId xmlns:r="http://schemas.openxmlformats.org/officeDocument/2006/relationships" id="259" r:id="R46cbd94ab0c041dc"/>
    <p:sldId xmlns:r="http://schemas.openxmlformats.org/officeDocument/2006/relationships" id="260" r:id="R396154cdf65747eb"/>
    <p:sldId xmlns:r="http://schemas.openxmlformats.org/officeDocument/2006/relationships" id="261" r:id="R9e680178b9084ce8"/>
    <p:sldId xmlns:r="http://schemas.openxmlformats.org/officeDocument/2006/relationships" id="262" r:id="R79e41c1de0164a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d4658cc3af4dcc" /><Relationship Type="http://schemas.openxmlformats.org/officeDocument/2006/relationships/slide" Target="/ppt/slides/slide1.xml" Id="R4e9296a139c04e5e" /><Relationship Type="http://schemas.openxmlformats.org/officeDocument/2006/relationships/slide" Target="/ppt/slides/slide2.xml" Id="Rae450d9d85344d7c" /><Relationship Type="http://schemas.openxmlformats.org/officeDocument/2006/relationships/slide" Target="/ppt/slides/slide3.xml" Id="R76061d175dcf4dde" /><Relationship Type="http://schemas.openxmlformats.org/officeDocument/2006/relationships/slide" Target="/ppt/slides/slide4.xml" Id="R46cbd94ab0c041dc" /><Relationship Type="http://schemas.openxmlformats.org/officeDocument/2006/relationships/slide" Target="/ppt/slides/slide5.xml" Id="R396154cdf65747eb" /><Relationship Type="http://schemas.openxmlformats.org/officeDocument/2006/relationships/slide" Target="/ppt/slides/slide6.xml" Id="R9e680178b9084ce8" /><Relationship Type="http://schemas.openxmlformats.org/officeDocument/2006/relationships/slide" Target="/ppt/slides/slide7.xml" Id="R79e41c1de0164a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5a41fc65241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9129aa82f47a7" /><Relationship Type="http://schemas.openxmlformats.org/officeDocument/2006/relationships/theme" Target="/ppt/slideMasters/theme/theme1.xml" Id="R74fb096d82314f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d9129aa82f47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f55e4ab3b48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8866c0baa49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a1a94d79f43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73e1de13848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fca92d8314f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eb420795044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4915e46be4c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NYHAVN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3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1 310 388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1 323 061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2 349 131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EMILY SAMUELSEN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