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c668cf622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599e39c004d06"/>
  </p:sldMasterIdLst>
  <p:sldIdLst>
    <p:sldId xmlns:r="http://schemas.openxmlformats.org/officeDocument/2006/relationships" id="256" r:id="R49db4318c1fa4c32"/>
    <p:sldId xmlns:r="http://schemas.openxmlformats.org/officeDocument/2006/relationships" id="257" r:id="Rd7d84da2ef334f52"/>
    <p:sldId xmlns:r="http://schemas.openxmlformats.org/officeDocument/2006/relationships" id="258" r:id="Ra8a097f047bc4ab7"/>
    <p:sldId xmlns:r="http://schemas.openxmlformats.org/officeDocument/2006/relationships" id="259" r:id="R34bb5815ad2e49e0"/>
    <p:sldId xmlns:r="http://schemas.openxmlformats.org/officeDocument/2006/relationships" id="260" r:id="Rf3cb295bf6f54599"/>
    <p:sldId xmlns:r="http://schemas.openxmlformats.org/officeDocument/2006/relationships" id="261" r:id="R99a5e5934c0f4c85"/>
    <p:sldId xmlns:r="http://schemas.openxmlformats.org/officeDocument/2006/relationships" id="262" r:id="R914e2f8715c1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599e39c004d06" /><Relationship Type="http://schemas.openxmlformats.org/officeDocument/2006/relationships/slide" Target="/ppt/slides/slide1.xml" Id="R49db4318c1fa4c32" /><Relationship Type="http://schemas.openxmlformats.org/officeDocument/2006/relationships/slide" Target="/ppt/slides/slide2.xml" Id="Rd7d84da2ef334f52" /><Relationship Type="http://schemas.openxmlformats.org/officeDocument/2006/relationships/slide" Target="/ppt/slides/slide3.xml" Id="Ra8a097f047bc4ab7" /><Relationship Type="http://schemas.openxmlformats.org/officeDocument/2006/relationships/slide" Target="/ppt/slides/slide4.xml" Id="R34bb5815ad2e49e0" /><Relationship Type="http://schemas.openxmlformats.org/officeDocument/2006/relationships/slide" Target="/ppt/slides/slide5.xml" Id="Rf3cb295bf6f54599" /><Relationship Type="http://schemas.openxmlformats.org/officeDocument/2006/relationships/slide" Target="/ppt/slides/slide6.xml" Id="R99a5e5934c0f4c85" /><Relationship Type="http://schemas.openxmlformats.org/officeDocument/2006/relationships/slide" Target="/ppt/slides/slide7.xml" Id="R914e2f8715c1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83501a1e6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0b4119e1a4745" /><Relationship Type="http://schemas.openxmlformats.org/officeDocument/2006/relationships/theme" Target="/ppt/slideMasters/theme/theme1.xml" Id="Ra8e01214e536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80b4119e1a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58525c3f0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8489e12ab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b64af85be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950e45dea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82cbf12e3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af39bca21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92fdd7e4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