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fdfadc1ae042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70b69f1c894aed"/>
  </p:sldMasterIdLst>
  <p:sldIdLst>
    <p:sldId xmlns:r="http://schemas.openxmlformats.org/officeDocument/2006/relationships" id="256" r:id="Ra7664cabf9874d71"/>
    <p:sldId xmlns:r="http://schemas.openxmlformats.org/officeDocument/2006/relationships" id="257" r:id="R9c8251a3ebc440d3"/>
    <p:sldId xmlns:r="http://schemas.openxmlformats.org/officeDocument/2006/relationships" id="258" r:id="R928a4d3c754d4642"/>
    <p:sldId xmlns:r="http://schemas.openxmlformats.org/officeDocument/2006/relationships" id="259" r:id="R7838423cd8c541a2"/>
    <p:sldId xmlns:r="http://schemas.openxmlformats.org/officeDocument/2006/relationships" id="260" r:id="Rd06997745b0b4594"/>
    <p:sldId xmlns:r="http://schemas.openxmlformats.org/officeDocument/2006/relationships" id="261" r:id="R5db9f3ccc2444d1d"/>
    <p:sldId xmlns:r="http://schemas.openxmlformats.org/officeDocument/2006/relationships" id="262" r:id="Rb4523cd7c3c242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0b69f1c894aed" /><Relationship Type="http://schemas.openxmlformats.org/officeDocument/2006/relationships/slide" Target="/ppt/slides/slide1.xml" Id="Ra7664cabf9874d71" /><Relationship Type="http://schemas.openxmlformats.org/officeDocument/2006/relationships/slide" Target="/ppt/slides/slide2.xml" Id="R9c8251a3ebc440d3" /><Relationship Type="http://schemas.openxmlformats.org/officeDocument/2006/relationships/slide" Target="/ppt/slides/slide3.xml" Id="R928a4d3c754d4642" /><Relationship Type="http://schemas.openxmlformats.org/officeDocument/2006/relationships/slide" Target="/ppt/slides/slide4.xml" Id="R7838423cd8c541a2" /><Relationship Type="http://schemas.openxmlformats.org/officeDocument/2006/relationships/slide" Target="/ppt/slides/slide5.xml" Id="Rd06997745b0b4594" /><Relationship Type="http://schemas.openxmlformats.org/officeDocument/2006/relationships/slide" Target="/ppt/slides/slide6.xml" Id="R5db9f3ccc2444d1d" /><Relationship Type="http://schemas.openxmlformats.org/officeDocument/2006/relationships/slide" Target="/ppt/slides/slide7.xml" Id="Rb4523cd7c3c242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14156b78242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dd0a6860c412f" /><Relationship Type="http://schemas.openxmlformats.org/officeDocument/2006/relationships/theme" Target="/ppt/slideMasters/theme/theme1.xml" Id="Rbbfa1df38d8c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dd0a6860c41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7257b72a2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10e3ee53c40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b426aa28141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31cc4bfc844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9186111464d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d679e640047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a2add521849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NOMIS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4 765 354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Simon Pedersen, Bøveien 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924 868 821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