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da3851717b41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852fcb34f4beb"/>
  </p:sldMasterIdLst>
  <p:sldIdLst>
    <p:sldId xmlns:r="http://schemas.openxmlformats.org/officeDocument/2006/relationships" id="256" r:id="R5e8c0199f7ed4ab3"/>
    <p:sldId xmlns:r="http://schemas.openxmlformats.org/officeDocument/2006/relationships" id="257" r:id="R43949c20ce9b49f6"/>
    <p:sldId xmlns:r="http://schemas.openxmlformats.org/officeDocument/2006/relationships" id="258" r:id="R8ff5457840ba4f88"/>
    <p:sldId xmlns:r="http://schemas.openxmlformats.org/officeDocument/2006/relationships" id="259" r:id="Rfec33b86b91c4d0b"/>
    <p:sldId xmlns:r="http://schemas.openxmlformats.org/officeDocument/2006/relationships" id="260" r:id="Re21c4645b0a149f3"/>
    <p:sldId xmlns:r="http://schemas.openxmlformats.org/officeDocument/2006/relationships" id="261" r:id="R14f1ab5486f54883"/>
    <p:sldId xmlns:r="http://schemas.openxmlformats.org/officeDocument/2006/relationships" id="262" r:id="R9606b8c75f7046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852fcb34f4beb" /><Relationship Type="http://schemas.openxmlformats.org/officeDocument/2006/relationships/slide" Target="/ppt/slides/slide1.xml" Id="R5e8c0199f7ed4ab3" /><Relationship Type="http://schemas.openxmlformats.org/officeDocument/2006/relationships/slide" Target="/ppt/slides/slide2.xml" Id="R43949c20ce9b49f6" /><Relationship Type="http://schemas.openxmlformats.org/officeDocument/2006/relationships/slide" Target="/ppt/slides/slide3.xml" Id="R8ff5457840ba4f88" /><Relationship Type="http://schemas.openxmlformats.org/officeDocument/2006/relationships/slide" Target="/ppt/slides/slide4.xml" Id="Rfec33b86b91c4d0b" /><Relationship Type="http://schemas.openxmlformats.org/officeDocument/2006/relationships/slide" Target="/ppt/slides/slide5.xml" Id="Re21c4645b0a149f3" /><Relationship Type="http://schemas.openxmlformats.org/officeDocument/2006/relationships/slide" Target="/ppt/slides/slide6.xml" Id="R14f1ab5486f54883" /><Relationship Type="http://schemas.openxmlformats.org/officeDocument/2006/relationships/slide" Target="/ppt/slides/slide7.xml" Id="R9606b8c75f7046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670fecb8e41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e1f83a82b4553" /><Relationship Type="http://schemas.openxmlformats.org/officeDocument/2006/relationships/theme" Target="/ppt/slideMasters/theme/theme1.xml" Id="R580d93a7ae91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e1f83a82b45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507c76ac641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3cb40d7c5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99aeb2146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9716ae42a40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e128ed20e46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238708ef440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81daeae2b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NBM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2 046 221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2 046 221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NEBOJSHA MIHAJLOVSKI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