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489578c6fd4d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5d11f5407348e8"/>
  </p:sldMasterIdLst>
  <p:sldIdLst>
    <p:sldId xmlns:r="http://schemas.openxmlformats.org/officeDocument/2006/relationships" id="256" r:id="R796dc52fb15749bd"/>
    <p:sldId xmlns:r="http://schemas.openxmlformats.org/officeDocument/2006/relationships" id="257" r:id="R7d2989dd6f7041ce"/>
    <p:sldId xmlns:r="http://schemas.openxmlformats.org/officeDocument/2006/relationships" id="258" r:id="R8d45c2e80e9243cf"/>
    <p:sldId xmlns:r="http://schemas.openxmlformats.org/officeDocument/2006/relationships" id="259" r:id="R46e3431c664944c8"/>
    <p:sldId xmlns:r="http://schemas.openxmlformats.org/officeDocument/2006/relationships" id="260" r:id="Re5bb0c860d4847a4"/>
    <p:sldId xmlns:r="http://schemas.openxmlformats.org/officeDocument/2006/relationships" id="261" r:id="Rffe0cf3d03534a91"/>
    <p:sldId xmlns:r="http://schemas.openxmlformats.org/officeDocument/2006/relationships" id="262" r:id="Rb8085a48c75748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d11f5407348e8" /><Relationship Type="http://schemas.openxmlformats.org/officeDocument/2006/relationships/slide" Target="/ppt/slides/slide1.xml" Id="R796dc52fb15749bd" /><Relationship Type="http://schemas.openxmlformats.org/officeDocument/2006/relationships/slide" Target="/ppt/slides/slide2.xml" Id="R7d2989dd6f7041ce" /><Relationship Type="http://schemas.openxmlformats.org/officeDocument/2006/relationships/slide" Target="/ppt/slides/slide3.xml" Id="R8d45c2e80e9243cf" /><Relationship Type="http://schemas.openxmlformats.org/officeDocument/2006/relationships/slide" Target="/ppt/slides/slide4.xml" Id="R46e3431c664944c8" /><Relationship Type="http://schemas.openxmlformats.org/officeDocument/2006/relationships/slide" Target="/ppt/slides/slide5.xml" Id="Re5bb0c860d4847a4" /><Relationship Type="http://schemas.openxmlformats.org/officeDocument/2006/relationships/slide" Target="/ppt/slides/slide6.xml" Id="Rffe0cf3d03534a91" /><Relationship Type="http://schemas.openxmlformats.org/officeDocument/2006/relationships/slide" Target="/ppt/slides/slide7.xml" Id="Rb8085a48c75748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7d9eb7d3848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ae6dbcc554049" /><Relationship Type="http://schemas.openxmlformats.org/officeDocument/2006/relationships/theme" Target="/ppt/slideMasters/theme/theme1.xml" Id="R394e65531a5f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bae6dbcc5540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f2f58facd4f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497b878234b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8cd0a5e6c42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a0d5216c54d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e20a7aa964a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35080a75542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107086b6441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SJØMAT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SJØMAT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94 081 499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606 157 216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769 976 508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GRØNDAHL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SVEMORKA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Svemorka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SJØMAT AS</a:t>
            </a:r>
          </a:p>
        </p:txBody>
      </p:sp>
    </p:spTree>
  </p:cSld>
  <p:clrMapOvr>
    <a:masterClrMapping xmlns:a="http://schemas.openxmlformats.org/drawingml/2006/main"/>
  </p:clrMapOvr>
</p:sld>
</file>