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0f592f7874b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95341c6f324b43"/>
  </p:sldMasterIdLst>
  <p:sldIdLst>
    <p:sldId xmlns:r="http://schemas.openxmlformats.org/officeDocument/2006/relationships" id="256" r:id="R14b62d38f1ba4086"/>
    <p:sldId xmlns:r="http://schemas.openxmlformats.org/officeDocument/2006/relationships" id="257" r:id="Rb8f2c1b05bc14d19"/>
    <p:sldId xmlns:r="http://schemas.openxmlformats.org/officeDocument/2006/relationships" id="258" r:id="R2f8d159027004263"/>
    <p:sldId xmlns:r="http://schemas.openxmlformats.org/officeDocument/2006/relationships" id="259" r:id="R1b619d1adfa445f4"/>
    <p:sldId xmlns:r="http://schemas.openxmlformats.org/officeDocument/2006/relationships" id="260" r:id="R693fffe9e1674088"/>
    <p:sldId xmlns:r="http://schemas.openxmlformats.org/officeDocument/2006/relationships" id="261" r:id="Raa075ecc35fc451a"/>
    <p:sldId xmlns:r="http://schemas.openxmlformats.org/officeDocument/2006/relationships" id="262" r:id="R46a090c5ab314b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95341c6f324b43" /><Relationship Type="http://schemas.openxmlformats.org/officeDocument/2006/relationships/slide" Target="/ppt/slides/slide1.xml" Id="R14b62d38f1ba4086" /><Relationship Type="http://schemas.openxmlformats.org/officeDocument/2006/relationships/slide" Target="/ppt/slides/slide2.xml" Id="Rb8f2c1b05bc14d19" /><Relationship Type="http://schemas.openxmlformats.org/officeDocument/2006/relationships/slide" Target="/ppt/slides/slide3.xml" Id="R2f8d159027004263" /><Relationship Type="http://schemas.openxmlformats.org/officeDocument/2006/relationships/slide" Target="/ppt/slides/slide4.xml" Id="R1b619d1adfa445f4" /><Relationship Type="http://schemas.openxmlformats.org/officeDocument/2006/relationships/slide" Target="/ppt/slides/slide5.xml" Id="R693fffe9e1674088" /><Relationship Type="http://schemas.openxmlformats.org/officeDocument/2006/relationships/slide" Target="/ppt/slides/slide6.xml" Id="Raa075ecc35fc451a" /><Relationship Type="http://schemas.openxmlformats.org/officeDocument/2006/relationships/slide" Target="/ppt/slides/slide7.xml" Id="R46a090c5ab314b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f016da6a943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30f2e0bd24a2a" /><Relationship Type="http://schemas.openxmlformats.org/officeDocument/2006/relationships/theme" Target="/ppt/slideMasters/theme/theme1.xml" Id="R8844122591514d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c30f2e0bd24a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c9b98095e41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27d61bbd14e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2b76948554f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d35c4c410141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1daff417b41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7350a463248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cfebe632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RØYDALEN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RØYDALEN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−12 335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PEDER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Otterslandveien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4849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925 302 244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RØYDALEN HOLDING AS</a:t>
            </a:r>
          </a:p>
        </p:txBody>
      </p:sp>
    </p:spTree>
  </p:cSld>
  <p:clrMapOvr>
    <a:masterClrMapping xmlns:a="http://schemas.openxmlformats.org/drawingml/2006/main"/>
  </p:clrMapOvr>
</p:sld>
</file>