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bcd3fc2d1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9e7c3eb9e482b"/>
  </p:sldMasterIdLst>
  <p:sldIdLst>
    <p:sldId xmlns:r="http://schemas.openxmlformats.org/officeDocument/2006/relationships" id="256" r:id="R616940b40f824e12"/>
    <p:sldId xmlns:r="http://schemas.openxmlformats.org/officeDocument/2006/relationships" id="257" r:id="R5da60b2f055a4662"/>
    <p:sldId xmlns:r="http://schemas.openxmlformats.org/officeDocument/2006/relationships" id="258" r:id="R9308f8e2891849c7"/>
    <p:sldId xmlns:r="http://schemas.openxmlformats.org/officeDocument/2006/relationships" id="259" r:id="Rf3138457c04f42ea"/>
    <p:sldId xmlns:r="http://schemas.openxmlformats.org/officeDocument/2006/relationships" id="260" r:id="Rc95f9de8f13944c4"/>
    <p:sldId xmlns:r="http://schemas.openxmlformats.org/officeDocument/2006/relationships" id="261" r:id="R24f4c93e89894c77"/>
    <p:sldId xmlns:r="http://schemas.openxmlformats.org/officeDocument/2006/relationships" id="262" r:id="Ra1ea5f75ac74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9e7c3eb9e482b" /><Relationship Type="http://schemas.openxmlformats.org/officeDocument/2006/relationships/slide" Target="/ppt/slides/slide1.xml" Id="R616940b40f824e12" /><Relationship Type="http://schemas.openxmlformats.org/officeDocument/2006/relationships/slide" Target="/ppt/slides/slide2.xml" Id="R5da60b2f055a4662" /><Relationship Type="http://schemas.openxmlformats.org/officeDocument/2006/relationships/slide" Target="/ppt/slides/slide3.xml" Id="R9308f8e2891849c7" /><Relationship Type="http://schemas.openxmlformats.org/officeDocument/2006/relationships/slide" Target="/ppt/slides/slide4.xml" Id="Rf3138457c04f42ea" /><Relationship Type="http://schemas.openxmlformats.org/officeDocument/2006/relationships/slide" Target="/ppt/slides/slide5.xml" Id="Rc95f9de8f13944c4" /><Relationship Type="http://schemas.openxmlformats.org/officeDocument/2006/relationships/slide" Target="/ppt/slides/slide6.xml" Id="R24f4c93e89894c77" /><Relationship Type="http://schemas.openxmlformats.org/officeDocument/2006/relationships/slide" Target="/ppt/slides/slide7.xml" Id="Ra1ea5f75ac74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dd4937728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d8ae2a6984af0" /><Relationship Type="http://schemas.openxmlformats.org/officeDocument/2006/relationships/theme" Target="/ppt/slideMasters/theme/theme1.xml" Id="R5779819bfa0847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d8ae2a698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7aa4e1b87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b7fe600a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0d06d353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fb17e1b2e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29b10cf0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e8fcfeb0f4e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170ddd1a1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183 822 765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27 499 798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140 015 026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519 253 353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