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0ca13f909246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3711e1e0c84ed7"/>
  </p:sldMasterIdLst>
  <p:sldIdLst>
    <p:sldId xmlns:r="http://schemas.openxmlformats.org/officeDocument/2006/relationships" id="256" r:id="R658564686c4c42f6"/>
    <p:sldId xmlns:r="http://schemas.openxmlformats.org/officeDocument/2006/relationships" id="257" r:id="R01141a0c500f4a2b"/>
    <p:sldId xmlns:r="http://schemas.openxmlformats.org/officeDocument/2006/relationships" id="258" r:id="Rf559dde8808245a6"/>
    <p:sldId xmlns:r="http://schemas.openxmlformats.org/officeDocument/2006/relationships" id="259" r:id="Rbce6df38fbb547d3"/>
    <p:sldId xmlns:r="http://schemas.openxmlformats.org/officeDocument/2006/relationships" id="260" r:id="R00946719bece4c70"/>
    <p:sldId xmlns:r="http://schemas.openxmlformats.org/officeDocument/2006/relationships" id="261" r:id="R30b7be9123a247a9"/>
    <p:sldId xmlns:r="http://schemas.openxmlformats.org/officeDocument/2006/relationships" id="262" r:id="Rd7a50034cc6d4f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3711e1e0c84ed7" /><Relationship Type="http://schemas.openxmlformats.org/officeDocument/2006/relationships/slide" Target="/ppt/slides/slide1.xml" Id="R658564686c4c42f6" /><Relationship Type="http://schemas.openxmlformats.org/officeDocument/2006/relationships/slide" Target="/ppt/slides/slide2.xml" Id="R01141a0c500f4a2b" /><Relationship Type="http://schemas.openxmlformats.org/officeDocument/2006/relationships/slide" Target="/ppt/slides/slide3.xml" Id="Rf559dde8808245a6" /><Relationship Type="http://schemas.openxmlformats.org/officeDocument/2006/relationships/slide" Target="/ppt/slides/slide4.xml" Id="Rbce6df38fbb547d3" /><Relationship Type="http://schemas.openxmlformats.org/officeDocument/2006/relationships/slide" Target="/ppt/slides/slide5.xml" Id="R00946719bece4c70" /><Relationship Type="http://schemas.openxmlformats.org/officeDocument/2006/relationships/slide" Target="/ppt/slides/slide6.xml" Id="R30b7be9123a247a9" /><Relationship Type="http://schemas.openxmlformats.org/officeDocument/2006/relationships/slide" Target="/ppt/slides/slide7.xml" Id="Rd7a50034cc6d4f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a38b3f52a348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e359dff38846d5" /><Relationship Type="http://schemas.openxmlformats.org/officeDocument/2006/relationships/theme" Target="/ppt/slideMasters/theme/theme1.xml" Id="Rf3a89304a68a4f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e359dff38846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50b7b4fc24a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650b59f2141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16b314a8249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0c00b1a474c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7a3de416440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d13211aa64e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1446995614f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AE 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 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 H INVEST AS ble etablert [år] og holder til i Eiksmarka.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 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 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 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−37 968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2 643 993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 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 EMILIE RO HELSEM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 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Vollsveien 174B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1359 Eiksmarka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925 470 430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 H INVEST AS</a:t>
            </a:r>
          </a:p>
        </p:txBody>
      </p:sp>
    </p:spTree>
  </p:cSld>
  <p:clrMapOvr>
    <a:masterClrMapping xmlns:a="http://schemas.openxmlformats.org/drawingml/2006/main"/>
  </p:clrMapOvr>
</p:sld>
</file>