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1236a321f04a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feead3d09c46ec"/>
  </p:sldMasterIdLst>
  <p:sldIdLst>
    <p:sldId xmlns:r="http://schemas.openxmlformats.org/officeDocument/2006/relationships" id="256" r:id="Ra11b8bc9bc914448"/>
    <p:sldId xmlns:r="http://schemas.openxmlformats.org/officeDocument/2006/relationships" id="257" r:id="Rc89729ab002d4689"/>
    <p:sldId xmlns:r="http://schemas.openxmlformats.org/officeDocument/2006/relationships" id="258" r:id="R931668cc33a34277"/>
    <p:sldId xmlns:r="http://schemas.openxmlformats.org/officeDocument/2006/relationships" id="259" r:id="R5c4331b2f1194dc2"/>
    <p:sldId xmlns:r="http://schemas.openxmlformats.org/officeDocument/2006/relationships" id="260" r:id="Ra293a3bdf03649b4"/>
    <p:sldId xmlns:r="http://schemas.openxmlformats.org/officeDocument/2006/relationships" id="261" r:id="R446dfefec1644bd7"/>
    <p:sldId xmlns:r="http://schemas.openxmlformats.org/officeDocument/2006/relationships" id="262" r:id="Ra7f7a286a8da4d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feead3d09c46ec" /><Relationship Type="http://schemas.openxmlformats.org/officeDocument/2006/relationships/slide" Target="/ppt/slides/slide1.xml" Id="Ra11b8bc9bc914448" /><Relationship Type="http://schemas.openxmlformats.org/officeDocument/2006/relationships/slide" Target="/ppt/slides/slide2.xml" Id="Rc89729ab002d4689" /><Relationship Type="http://schemas.openxmlformats.org/officeDocument/2006/relationships/slide" Target="/ppt/slides/slide3.xml" Id="R931668cc33a34277" /><Relationship Type="http://schemas.openxmlformats.org/officeDocument/2006/relationships/slide" Target="/ppt/slides/slide4.xml" Id="R5c4331b2f1194dc2" /><Relationship Type="http://schemas.openxmlformats.org/officeDocument/2006/relationships/slide" Target="/ppt/slides/slide5.xml" Id="Ra293a3bdf03649b4" /><Relationship Type="http://schemas.openxmlformats.org/officeDocument/2006/relationships/slide" Target="/ppt/slides/slide6.xml" Id="R446dfefec1644bd7" /><Relationship Type="http://schemas.openxmlformats.org/officeDocument/2006/relationships/slide" Target="/ppt/slides/slide7.xml" Id="Ra7f7a286a8da4d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2a561946354a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7ea1997534405" /><Relationship Type="http://schemas.openxmlformats.org/officeDocument/2006/relationships/theme" Target="/ppt/slideMasters/theme/theme1.xml" Id="Rf345278c3c534a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87ea19975344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a2d76dacc4c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e471805a249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3303cbb2048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47ca71f594a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bf3cc6d5443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9821d25674e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935aabca142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AQURATIO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AQURATIO AS ble etablert [år] og holder til i Tårnåsen.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1 933 305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627 010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516 630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368 361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922 971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SKOVLY EKSTRASERVICE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Kornmoenga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1413 Tårnåsen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post@aquratio.no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925 509 302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