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733c4ee56c449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f195342a126409b"/>
  </p:sldMasterIdLst>
  <p:sldIdLst>
    <p:sldId xmlns:r="http://schemas.openxmlformats.org/officeDocument/2006/relationships" id="256" r:id="R3d027e0881b74195"/>
    <p:sldId xmlns:r="http://schemas.openxmlformats.org/officeDocument/2006/relationships" id="257" r:id="R1a579e62d6a64796"/>
    <p:sldId xmlns:r="http://schemas.openxmlformats.org/officeDocument/2006/relationships" id="258" r:id="R96eac4fe536d4f66"/>
    <p:sldId xmlns:r="http://schemas.openxmlformats.org/officeDocument/2006/relationships" id="259" r:id="R6fcbd5d0dff844e1"/>
    <p:sldId xmlns:r="http://schemas.openxmlformats.org/officeDocument/2006/relationships" id="260" r:id="Rb2e547ed7a294126"/>
    <p:sldId xmlns:r="http://schemas.openxmlformats.org/officeDocument/2006/relationships" id="261" r:id="R3a1ce5cef44d4e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195342a126409b" /><Relationship Type="http://schemas.openxmlformats.org/officeDocument/2006/relationships/slide" Target="/ppt/slides/slide1.xml" Id="R3d027e0881b74195" /><Relationship Type="http://schemas.openxmlformats.org/officeDocument/2006/relationships/slide" Target="/ppt/slides/slide2.xml" Id="R1a579e62d6a64796" /><Relationship Type="http://schemas.openxmlformats.org/officeDocument/2006/relationships/slide" Target="/ppt/slides/slide3.xml" Id="R96eac4fe536d4f66" /><Relationship Type="http://schemas.openxmlformats.org/officeDocument/2006/relationships/slide" Target="/ppt/slides/slide4.xml" Id="R6fcbd5d0dff844e1" /><Relationship Type="http://schemas.openxmlformats.org/officeDocument/2006/relationships/slide" Target="/ppt/slides/slide5.xml" Id="Rb2e547ed7a294126" /><Relationship Type="http://schemas.openxmlformats.org/officeDocument/2006/relationships/slide" Target="/ppt/slides/slide6.xml" Id="R3a1ce5cef44d4e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8760d0bad804b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9ced29e774477" /><Relationship Type="http://schemas.openxmlformats.org/officeDocument/2006/relationships/theme" Target="/ppt/slideMasters/theme/theme1.xml" Id="Rb1503d82b637441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f9ced29e77447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ef1046daaa423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4066ddf98b4b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529958bc9d4ce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13afdf665946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43895d7d8049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b42788a98c46e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STEVEFISK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STEVEFISK HOLDING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−66 797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23 820 735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39 894 581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Hans Kristian Seterlund, Nordpolvegen 93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925 755 877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STEVEFISK HOLDING AS</a:t>
            </a:r>
          </a:p>
        </p:txBody>
      </p:sp>
    </p:spTree>
  </p:cSld>
  <p:clrMapOvr>
    <a:masterClrMapping xmlns:a="http://schemas.openxmlformats.org/drawingml/2006/main"/>
  </p:clrMapOvr>
</p:sld>
</file>