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286722ec2440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dad4d9f26448a"/>
  </p:sldMasterIdLst>
  <p:sldIdLst>
    <p:sldId xmlns:r="http://schemas.openxmlformats.org/officeDocument/2006/relationships" id="256" r:id="R013d6a0d3c3f4595"/>
    <p:sldId xmlns:r="http://schemas.openxmlformats.org/officeDocument/2006/relationships" id="257" r:id="R515e8fc171a84dfb"/>
    <p:sldId xmlns:r="http://schemas.openxmlformats.org/officeDocument/2006/relationships" id="258" r:id="Ra4d2041c22c7406f"/>
    <p:sldId xmlns:r="http://schemas.openxmlformats.org/officeDocument/2006/relationships" id="259" r:id="R3c3c6b07c7c7444e"/>
    <p:sldId xmlns:r="http://schemas.openxmlformats.org/officeDocument/2006/relationships" id="260" r:id="Rb8fce2adc82448c7"/>
    <p:sldId xmlns:r="http://schemas.openxmlformats.org/officeDocument/2006/relationships" id="261" r:id="Rd5d61de7ecdd4e38"/>
    <p:sldId xmlns:r="http://schemas.openxmlformats.org/officeDocument/2006/relationships" id="262" r:id="Rfc19a85e37fc47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dad4d9f26448a" /><Relationship Type="http://schemas.openxmlformats.org/officeDocument/2006/relationships/slide" Target="/ppt/slides/slide1.xml" Id="R013d6a0d3c3f4595" /><Relationship Type="http://schemas.openxmlformats.org/officeDocument/2006/relationships/slide" Target="/ppt/slides/slide2.xml" Id="R515e8fc171a84dfb" /><Relationship Type="http://schemas.openxmlformats.org/officeDocument/2006/relationships/slide" Target="/ppt/slides/slide3.xml" Id="Ra4d2041c22c7406f" /><Relationship Type="http://schemas.openxmlformats.org/officeDocument/2006/relationships/slide" Target="/ppt/slides/slide4.xml" Id="R3c3c6b07c7c7444e" /><Relationship Type="http://schemas.openxmlformats.org/officeDocument/2006/relationships/slide" Target="/ppt/slides/slide5.xml" Id="Rb8fce2adc82448c7" /><Relationship Type="http://schemas.openxmlformats.org/officeDocument/2006/relationships/slide" Target="/ppt/slides/slide6.xml" Id="Rd5d61de7ecdd4e38" /><Relationship Type="http://schemas.openxmlformats.org/officeDocument/2006/relationships/slide" Target="/ppt/slides/slide7.xml" Id="Rfc19a85e37fc47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db10ae2e945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54509d0ab4a3c" /><Relationship Type="http://schemas.openxmlformats.org/officeDocument/2006/relationships/theme" Target="/ppt/slideMasters/theme/theme1.xml" Id="R095d92127a6a46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354509d0ab4a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4cc15c06843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daef15879f42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0ab2d810c14d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b72e0be0247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8dd9cb46cd49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fbc50c11841e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b715b4fd946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MONG DVERSNES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