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a6e4af685c4a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4c912456444394"/>
  </p:sldMasterIdLst>
  <p:sldIdLst>
    <p:sldId xmlns:r="http://schemas.openxmlformats.org/officeDocument/2006/relationships" id="256" r:id="R3e2619736569466b"/>
    <p:sldId xmlns:r="http://schemas.openxmlformats.org/officeDocument/2006/relationships" id="257" r:id="Rbf64a5c922c84ea7"/>
    <p:sldId xmlns:r="http://schemas.openxmlformats.org/officeDocument/2006/relationships" id="258" r:id="R872d1fce38e64ec9"/>
    <p:sldId xmlns:r="http://schemas.openxmlformats.org/officeDocument/2006/relationships" id="259" r:id="Rbdb226111e1644bb"/>
    <p:sldId xmlns:r="http://schemas.openxmlformats.org/officeDocument/2006/relationships" id="260" r:id="Rd74768ec8ea84eeb"/>
    <p:sldId xmlns:r="http://schemas.openxmlformats.org/officeDocument/2006/relationships" id="261" r:id="Rb7067066f5a54f48"/>
    <p:sldId xmlns:r="http://schemas.openxmlformats.org/officeDocument/2006/relationships" id="262" r:id="R5b54b087b0a04b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4c912456444394" /><Relationship Type="http://schemas.openxmlformats.org/officeDocument/2006/relationships/slide" Target="/ppt/slides/slide1.xml" Id="R3e2619736569466b" /><Relationship Type="http://schemas.openxmlformats.org/officeDocument/2006/relationships/slide" Target="/ppt/slides/slide2.xml" Id="Rbf64a5c922c84ea7" /><Relationship Type="http://schemas.openxmlformats.org/officeDocument/2006/relationships/slide" Target="/ppt/slides/slide3.xml" Id="R872d1fce38e64ec9" /><Relationship Type="http://schemas.openxmlformats.org/officeDocument/2006/relationships/slide" Target="/ppt/slides/slide4.xml" Id="Rbdb226111e1644bb" /><Relationship Type="http://schemas.openxmlformats.org/officeDocument/2006/relationships/slide" Target="/ppt/slides/slide5.xml" Id="Rd74768ec8ea84eeb" /><Relationship Type="http://schemas.openxmlformats.org/officeDocument/2006/relationships/slide" Target="/ppt/slides/slide6.xml" Id="Rb7067066f5a54f48" /><Relationship Type="http://schemas.openxmlformats.org/officeDocument/2006/relationships/slide" Target="/ppt/slides/slide7.xml" Id="R5b54b087b0a04b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1b04b12574c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cb66930ab498f" /><Relationship Type="http://schemas.openxmlformats.org/officeDocument/2006/relationships/theme" Target="/ppt/slideMasters/theme/theme1.xml" Id="Rc791aaf4c53f4e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1cb66930ab49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e8267c44849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70132b1874f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46afec92648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36058dfca46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b2f5e571c4f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e7285f50648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cbf32287940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HTK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HTK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973 645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3 090 550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3 266 979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TORE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Sjøenvegen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HTK AS</a:t>
            </a:r>
          </a:p>
        </p:txBody>
      </p:sp>
    </p:spTree>
  </p:cSld>
  <p:clrMapOvr>
    <a:masterClrMapping xmlns:a="http://schemas.openxmlformats.org/drawingml/2006/main"/>
  </p:clrMapOvr>
</p:sld>
</file>